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8" r:id="rId8"/>
    <p:sldId id="265" r:id="rId9"/>
    <p:sldId id="266" r:id="rId10"/>
    <p:sldId id="267" r:id="rId11"/>
    <p:sldId id="269" r:id="rId12"/>
    <p:sldId id="25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61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08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0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45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04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79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89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43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63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37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9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06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9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87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0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2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98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03FDB1-F174-49D5-B7A1-3D5031C5EB21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79AF29-B2A5-4916-818E-6621520F3A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233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166870"/>
              </p:ext>
            </p:extLst>
          </p:nvPr>
        </p:nvGraphicFramePr>
        <p:xfrm>
          <a:off x="92075" y="92075"/>
          <a:ext cx="3567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iekt powłoki pakowarki" showAsIcon="1" r:id="rId2" imgW="3566880" imgH="685800" progId="Package">
                  <p:embed/>
                </p:oleObj>
              </mc:Choice>
              <mc:Fallback>
                <p:oleObj name="Obiekt powłoki pakowarki" showAsIcon="1" r:id="rId2" imgW="3566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5671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2" y="340638"/>
            <a:ext cx="10610249" cy="609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6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ygmunt Szendzielarz – Wikipedia, wolna encyklopedia">
            <a:extLst>
              <a:ext uri="{FF2B5EF4-FFF2-40B4-BE49-F238E27FC236}">
                <a16:creationId xmlns:a16="http://schemas.microsoft.com/office/drawing/2014/main" id="{D8AD3978-05DE-4517-AC28-BAE4E6E4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" y="804863"/>
            <a:ext cx="379095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rtal Kibiców Rakowa Częstochowa | Blog | ? Żołnierz Wyklęty&quot; ? Zygmunt  Szendzielarz">
            <a:extLst>
              <a:ext uri="{FF2B5EF4-FFF2-40B4-BE49-F238E27FC236}">
                <a16:creationId xmlns:a16="http://schemas.microsoft.com/office/drawing/2014/main" id="{7FEB6A67-886D-4E1B-8700-719E3021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76" y="640080"/>
            <a:ext cx="6954539" cy="37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7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E16847-5CF0-44E2-9C33-D6A998F6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6A4B49-4A3F-4CEC-B805-6B57EABD6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6335" y="3091424"/>
            <a:ext cx="10029384" cy="2553628"/>
          </a:xfrm>
        </p:spPr>
        <p:txBody>
          <a:bodyPr/>
          <a:lstStyle/>
          <a:p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8C504AB-B9A6-4BF1-816F-77B5A9BB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1" y="977192"/>
            <a:ext cx="11837358" cy="52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6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3" y="391886"/>
            <a:ext cx="11805127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5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16B51-2B02-4271-BD43-8AFF99E1E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7917" y="2050422"/>
            <a:ext cx="7457469" cy="149909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B6F9C20-8844-47F0-880D-AE849BDCE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10 złotych - Żołnierze Niezłomni - monety.gdynia.pl - sklep numizmatyczny  GDYNIA MŚCIWOJA 3B">
            <a:extLst>
              <a:ext uri="{FF2B5EF4-FFF2-40B4-BE49-F238E27FC236}">
                <a16:creationId xmlns:a16="http://schemas.microsoft.com/office/drawing/2014/main" id="{ACF0B478-E7D2-40C6-AE70-88869047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0" y="0"/>
            <a:ext cx="7863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2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2" y="426721"/>
            <a:ext cx="11446328" cy="61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0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7" y="931252"/>
            <a:ext cx="8460378" cy="52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7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1" y="1384663"/>
            <a:ext cx="6988628" cy="3161210"/>
          </a:xfrm>
        </p:spPr>
        <p:txBody>
          <a:bodyPr>
            <a:normAutofit fontScale="90000"/>
          </a:bodyPr>
          <a:lstStyle/>
          <a:p>
            <a:r>
              <a:rPr lang="pl-PL" sz="8000" dirty="0">
                <a:solidFill>
                  <a:srgbClr val="7030A0"/>
                </a:solidFill>
                <a:latin typeface="Arial Black" panose="020B0A04020102020204" pitchFamily="34" charset="0"/>
              </a:rPr>
              <a:t>Witold Pilecki</a:t>
            </a:r>
            <a:br>
              <a:rPr lang="pl-PL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721531" y="3846051"/>
            <a:ext cx="4452226" cy="88270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  <a:latin typeface="Arial Black" panose="020B0A04020102020204" pitchFamily="34" charset="0"/>
              </a:rPr>
              <a:t>polski żołnierz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648078"/>
            <a:ext cx="3905794" cy="55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8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3" y="514536"/>
            <a:ext cx="10326753" cy="57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9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59874" y="1802674"/>
            <a:ext cx="4062549" cy="1698172"/>
          </a:xfrm>
        </p:spPr>
        <p:txBody>
          <a:bodyPr>
            <a:normAutofit fontScale="90000"/>
          </a:bodyPr>
          <a:lstStyle/>
          <a:p>
            <a:br>
              <a:rPr lang="pl-PL" sz="5400" b="1" dirty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pl-PL" sz="5400" b="1" dirty="0"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59874" y="1998617"/>
            <a:ext cx="5839098" cy="2979782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7030A0"/>
                </a:solidFill>
                <a:latin typeface="+mj-lt"/>
                <a:ea typeface="Batang" panose="02030600000101010101" pitchFamily="18" charset="-127"/>
                <a:cs typeface="Aharoni" panose="02010803020104030203" pitchFamily="2" charset="-79"/>
              </a:rPr>
              <a:t>Danuta </a:t>
            </a:r>
            <a:r>
              <a:rPr lang="pl-PL" sz="4400" b="1" dirty="0" err="1">
                <a:solidFill>
                  <a:srgbClr val="7030A0"/>
                </a:solidFill>
                <a:latin typeface="+mj-lt"/>
                <a:ea typeface="Batang" panose="02030600000101010101" pitchFamily="18" charset="-127"/>
                <a:cs typeface="Aharoni" panose="02010803020104030203" pitchFamily="2" charset="-79"/>
              </a:rPr>
              <a:t>Siedzikówna</a:t>
            </a:r>
            <a:br>
              <a:rPr lang="pl-PL" sz="4400" b="1" dirty="0">
                <a:solidFill>
                  <a:srgbClr val="7030A0"/>
                </a:solidFill>
                <a:latin typeface="+mj-lt"/>
                <a:ea typeface="Batang" panose="02030600000101010101" pitchFamily="18" charset="-127"/>
                <a:cs typeface="Aharoni" panose="02010803020104030203" pitchFamily="2" charset="-79"/>
              </a:rPr>
            </a:br>
            <a:r>
              <a:rPr lang="pl-PL" sz="4400" b="1" dirty="0">
                <a:solidFill>
                  <a:srgbClr val="7030A0"/>
                </a:solidFill>
                <a:latin typeface="+mj-lt"/>
                <a:ea typeface="Batang" panose="02030600000101010101" pitchFamily="18" charset="-127"/>
                <a:cs typeface="Aharoni" panose="02010803020104030203" pitchFamily="2" charset="-79"/>
              </a:rPr>
              <a:t>pseudonim INKA</a:t>
            </a:r>
            <a:endParaRPr lang="pl-PL" sz="4400" b="1" dirty="0"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37" y="416439"/>
            <a:ext cx="4284617" cy="61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7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Łukasz Ciepliński ,,Pług&quot; Polska Księgarnia Narodowa">
            <a:extLst>
              <a:ext uri="{FF2B5EF4-FFF2-40B4-BE49-F238E27FC236}">
                <a16:creationId xmlns:a16="http://schemas.microsoft.com/office/drawing/2014/main" id="{8341972F-71CB-4332-98E8-7DE94744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92" y="616794"/>
            <a:ext cx="3825427" cy="56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m ku czci płk Łukasza Cieplińskiego ps. „Pług” – Kresy24.pl – Wschodnia  Gazeta Codzienna">
            <a:extLst>
              <a:ext uri="{FF2B5EF4-FFF2-40B4-BE49-F238E27FC236}">
                <a16:creationId xmlns:a16="http://schemas.microsoft.com/office/drawing/2014/main" id="{62DE158E-6B80-40A4-9532-70E3703A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616794"/>
            <a:ext cx="111251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90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BA1F5D-7F26-4B7A-862F-BE96122BE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8" y="1871131"/>
            <a:ext cx="6815669" cy="151553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16F337-B503-4BE3-9F4E-3C7177B09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7823" y="3779517"/>
            <a:ext cx="6815669" cy="1320802"/>
          </a:xfrm>
        </p:spPr>
        <p:txBody>
          <a:bodyPr/>
          <a:lstStyle/>
          <a:p>
            <a:endParaRPr lang="en-GB"/>
          </a:p>
        </p:txBody>
      </p:sp>
      <p:pic>
        <p:nvPicPr>
          <p:cNvPr id="4098" name="Picture 2" descr="Józef Kuraś „Ogień”. Archiwum Żołnierzy Wyklętych - Prawe książki">
            <a:extLst>
              <a:ext uri="{FF2B5EF4-FFF2-40B4-BE49-F238E27FC236}">
                <a16:creationId xmlns:a16="http://schemas.microsoft.com/office/drawing/2014/main" id="{5B094729-AD84-429D-939B-060B5A5DE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4770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ózef Kuraś &quot;Ogień&quot; o komunistycznej &quot;amnestii&quot;: &quot;Zdrajcą nie byłem i nie  będę. Żegnam was rodacy komuniści, zsyłając pozdrowienia wam, którzy  zamienią się w sztandary, powiewające na suchym drzewie&quot; - Niezłomni.com">
            <a:extLst>
              <a:ext uri="{FF2B5EF4-FFF2-40B4-BE49-F238E27FC236}">
                <a16:creationId xmlns:a16="http://schemas.microsoft.com/office/drawing/2014/main" id="{ABA9102A-50AE-4EDB-B95E-5A6D6176A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1068705"/>
            <a:ext cx="6858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9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eronim Dekutowski Zapora Kuciński Dominik (Archiwum Żołnierzy Wyklętych)  (2016)">
            <a:extLst>
              <a:ext uri="{FF2B5EF4-FFF2-40B4-BE49-F238E27FC236}">
                <a16:creationId xmlns:a16="http://schemas.microsoft.com/office/drawing/2014/main" id="{8478806F-B13C-49B8-BB64-19E7CD1BC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700220"/>
            <a:ext cx="3965575" cy="545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78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11</Words>
  <Application>Microsoft Office PowerPoint</Application>
  <PresentationFormat>Panoramiczny</PresentationFormat>
  <Paragraphs>4</Paragraphs>
  <Slides>13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Batang</vt:lpstr>
      <vt:lpstr>Arial</vt:lpstr>
      <vt:lpstr>Arial Black</vt:lpstr>
      <vt:lpstr>Garamond</vt:lpstr>
      <vt:lpstr>Organiczny</vt:lpstr>
      <vt:lpstr>Obiekt powłoki pakowarki</vt:lpstr>
      <vt:lpstr>Prezentacja programu PowerPoint</vt:lpstr>
      <vt:lpstr>Prezentacja programu PowerPoint</vt:lpstr>
      <vt:lpstr>Prezentacja programu PowerPoint</vt:lpstr>
      <vt:lpstr>Witold Pilecki 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i Mariola</dc:creator>
  <cp:lastModifiedBy>Mariola Ciesielska</cp:lastModifiedBy>
  <cp:revision>19</cp:revision>
  <dcterms:created xsi:type="dcterms:W3CDTF">2019-02-28T18:28:27Z</dcterms:created>
  <dcterms:modified xsi:type="dcterms:W3CDTF">2021-03-02T21:42:35Z</dcterms:modified>
</cp:coreProperties>
</file>