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kcja domyślna" id="{A0C61EBB-A3F1-4701-8A20-F458CBE13066}">
          <p14:sldIdLst>
            <p14:sldId id="256"/>
            <p14:sldId id="257"/>
            <p14:sldId id="258"/>
            <p14:sldId id="259"/>
            <p14:sldId id="260"/>
            <p14:sldId id="262"/>
            <p14:sldId id="263"/>
          </p14:sldIdLst>
        </p14:section>
        <p14:section name="Sekcja bez tytułu" id="{B1BAD7E1-06CE-4D4C-B31C-B1184149B5DD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7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Monday, March 29,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12578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Monday, March 29,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452485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Monday, March 29,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23831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Monday, March 29,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605509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Monday, March 29,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9283640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Monday, March 29,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855997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Monday, March 29,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189674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Monday, March 29,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537938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Monday, March 29,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301416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Monday, March 29,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073195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Monday, March 29,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224300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Monday, March 29,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604560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Monday, March 29,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423524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Monday, March 29,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291531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Monday, March 29,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742261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Monday, March 29,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03455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Monday, March 29,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94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9B6A14F7-CC83-4722-B948-C77EF52282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3"/>
            <a:ext cx="12192001" cy="68580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1FD1CAA3-F07B-4451-A14C-176BCB1FC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15642" y="5006"/>
            <a:ext cx="6576358" cy="6852994"/>
          </a:xfrm>
          <a:custGeom>
            <a:avLst/>
            <a:gdLst>
              <a:gd name="connsiteX0" fmla="*/ 354282 w 6576358"/>
              <a:gd name="connsiteY0" fmla="*/ 0 h 6852994"/>
              <a:gd name="connsiteX1" fmla="*/ 4629134 w 6576358"/>
              <a:gd name="connsiteY1" fmla="*/ 0 h 6852994"/>
              <a:gd name="connsiteX2" fmla="*/ 6401647 w 6576358"/>
              <a:gd name="connsiteY2" fmla="*/ 0 h 6852994"/>
              <a:gd name="connsiteX3" fmla="*/ 6576358 w 6576358"/>
              <a:gd name="connsiteY3" fmla="*/ 0 h 6852994"/>
              <a:gd name="connsiteX4" fmla="*/ 6576358 w 6576358"/>
              <a:gd name="connsiteY4" fmla="*/ 6852994 h 6852994"/>
              <a:gd name="connsiteX5" fmla="*/ 6401647 w 6576358"/>
              <a:gd name="connsiteY5" fmla="*/ 6852994 h 6852994"/>
              <a:gd name="connsiteX6" fmla="*/ 4629134 w 6576358"/>
              <a:gd name="connsiteY6" fmla="*/ 6852994 h 6852994"/>
              <a:gd name="connsiteX7" fmla="*/ 0 w 6576358"/>
              <a:gd name="connsiteY7" fmla="*/ 6852994 h 6852994"/>
              <a:gd name="connsiteX8" fmla="*/ 0 w 6576358"/>
              <a:gd name="connsiteY8" fmla="*/ 6852993 h 6852994"/>
              <a:gd name="connsiteX9" fmla="*/ 3528116 w 6576358"/>
              <a:gd name="connsiteY9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6358" h="6852994">
                <a:moveTo>
                  <a:pt x="354282" y="0"/>
                </a:moveTo>
                <a:lnTo>
                  <a:pt x="4629134" y="0"/>
                </a:lnTo>
                <a:lnTo>
                  <a:pt x="6401647" y="0"/>
                </a:lnTo>
                <a:lnTo>
                  <a:pt x="6576358" y="0"/>
                </a:lnTo>
                <a:lnTo>
                  <a:pt x="6576358" y="6852994"/>
                </a:lnTo>
                <a:lnTo>
                  <a:pt x="6401647" y="6852994"/>
                </a:lnTo>
                <a:lnTo>
                  <a:pt x="4629134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28" name="Picture 4" descr="Wielkanocne śniadanie, czyli bez czego Polacy nie wyobrażają sobie świąt |  Patriot24.net - Polacy na Świecie">
            <a:extLst>
              <a:ext uri="{FF2B5EF4-FFF2-40B4-BE49-F238E27FC236}">
                <a16:creationId xmlns:a16="http://schemas.microsoft.com/office/drawing/2014/main" xmlns="" id="{CBDDB310-EAA9-4ABC-ACF5-48695B0B2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08" r="9499" b="2"/>
          <a:stretch/>
        </p:blipFill>
        <p:spPr bwMode="auto">
          <a:xfrm>
            <a:off x="5790356" y="5006"/>
            <a:ext cx="6401647" cy="6852994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Życzenia wielkanocne 2020: oficjalne, krótkie, poważne, dla najbliższych.  Wielkanocne kartki do wysłania, piękne życzenia na Wielkanoc | Kurier  Poranny">
            <a:extLst>
              <a:ext uri="{FF2B5EF4-FFF2-40B4-BE49-F238E27FC236}">
                <a16:creationId xmlns:a16="http://schemas.microsoft.com/office/drawing/2014/main" xmlns="" id="{2F7E43F4-249D-4917-8B86-FC90026F8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4" r="9776" b="-2"/>
          <a:stretch/>
        </p:blipFill>
        <p:spPr bwMode="auto">
          <a:xfrm>
            <a:off x="-150569" y="0"/>
            <a:ext cx="9141744" cy="6858000"/>
          </a:xfrm>
          <a:custGeom>
            <a:avLst/>
            <a:gdLst/>
            <a:ahLst/>
            <a:cxnLst/>
            <a:rect l="l" t="t" r="r" b="b"/>
            <a:pathLst>
              <a:path w="9141744" h="6858000">
                <a:moveTo>
                  <a:pt x="0" y="0"/>
                </a:moveTo>
                <a:lnTo>
                  <a:pt x="5969936" y="0"/>
                </a:lnTo>
                <a:lnTo>
                  <a:pt x="9141744" y="6848619"/>
                </a:lnTo>
                <a:lnTo>
                  <a:pt x="9141744" y="6852966"/>
                </a:lnTo>
                <a:lnTo>
                  <a:pt x="5615641" y="6852966"/>
                </a:lnTo>
                <a:lnTo>
                  <a:pt x="5615641" y="6852967"/>
                </a:lnTo>
                <a:lnTo>
                  <a:pt x="9141744" y="6852967"/>
                </a:lnTo>
                <a:lnTo>
                  <a:pt x="914174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296DFD1-0393-4C4E-9AFC-37181ECC6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1" y="819150"/>
            <a:ext cx="6229350" cy="24860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5000" b="1" dirty="0">
                <a:solidFill>
                  <a:schemeClr val="tx1"/>
                </a:solidFill>
                <a:latin typeface="Algerian" panose="04020705040A02060702" pitchFamily="82" charset="0"/>
              </a:rPr>
              <a:t>Szkolny konkurs                      na Śniadanie wielkanocne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AFAB9961-E853-4708-A18F-81A9C05FC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0568" y="3977197"/>
            <a:ext cx="7208315" cy="1170536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Konkurs skierowany był do klas 1-3 </a:t>
            </a:r>
          </a:p>
          <a:p>
            <a:r>
              <a:rPr lang="pl-PL" dirty="0">
                <a:solidFill>
                  <a:schemeClr val="tx1"/>
                </a:solidFill>
              </a:rPr>
              <a:t>Poza konkursem wzięły w nim udział chętne uczennice przedszkola.  </a:t>
            </a:r>
          </a:p>
        </p:txBody>
      </p:sp>
    </p:spTree>
    <p:extLst>
      <p:ext uri="{BB962C8B-B14F-4D97-AF65-F5344CB8AC3E}">
        <p14:creationId xmlns:p14="http://schemas.microsoft.com/office/powerpoint/2010/main" xmlns="" val="1919608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C0DC1C5-4E3C-40B8-94AF-10BB14052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9879" y="1491447"/>
            <a:ext cx="4287916" cy="1846556"/>
          </a:xfrm>
        </p:spPr>
        <p:txBody>
          <a:bodyPr>
            <a:normAutofit fontScale="90000"/>
          </a:bodyPr>
          <a:lstStyle/>
          <a:p>
            <a:r>
              <a:rPr lang="pl-PL" sz="4400" b="1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Micha</a:t>
            </a:r>
            <a:r>
              <a:rPr lang="pl-PL" sz="4400" b="1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  <a:cs typeface="Aldhabi" panose="020B0604020202020204" pitchFamily="2" charset="-78"/>
              </a:rPr>
              <a:t>ł </a:t>
            </a:r>
            <a:r>
              <a:rPr lang="pl-PL" sz="4400" b="1" dirty="0" err="1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  <a:cs typeface="Aldhabi" panose="020B0604020202020204" pitchFamily="2" charset="-78"/>
              </a:rPr>
              <a:t>Richert</a:t>
            </a:r>
            <a:r>
              <a:rPr lang="pl-PL" sz="4400" b="1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  <a:cs typeface="Aldhabi" panose="020B0604020202020204" pitchFamily="2" charset="-78"/>
              </a:rPr>
              <a:t> klasa 1</a:t>
            </a:r>
            <a:endParaRPr lang="pl-PL" sz="4400" dirty="0">
              <a:solidFill>
                <a:schemeClr val="accent2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Symbol zastępczy zawartości 4" descr="Obraz zawierający żywność, wewnątrz, owoce&#10;&#10;Opis wygenerowany automatycznie">
            <a:extLst>
              <a:ext uri="{FF2B5EF4-FFF2-40B4-BE49-F238E27FC236}">
                <a16:creationId xmlns:a16="http://schemas.microsoft.com/office/drawing/2014/main" xmlns="" id="{362A3814-7C49-4F7D-8DED-4B77D410E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614" y="172651"/>
            <a:ext cx="5446386" cy="7261849"/>
          </a:xfrm>
        </p:spPr>
      </p:pic>
    </p:spTree>
    <p:extLst>
      <p:ext uri="{BB962C8B-B14F-4D97-AF65-F5344CB8AC3E}">
        <p14:creationId xmlns:p14="http://schemas.microsoft.com/office/powerpoint/2010/main" xmlns="" val="367702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8460BD8-AE3F-4AC9-9D0B-717052AA5D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54420CFE-F482-466E-9E1E-C78513C0B8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5331032B-BD21-4BDA-920C-12E3580525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xmlns="" id="{E7514DA3-59E7-409E-8A3B-AD097F6E56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xmlns="" id="{57B9A2A6-3BE4-4599-9364-F71C5BFD61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xmlns="" id="{4FD744C6-4ED8-4BC9-BF68-6BDF701C5D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xmlns="" id="{092C5BAD-C911-4F8F-A1C5-470268BE6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xmlns="" id="{B133D0C8-4EC4-424F-8E70-0482D5B1B6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xmlns="" id="{7B1532A0-F4B3-4DE8-B18F-740CAAD25A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8EFDD162-BBBA-4062-8BBF-53DBA10913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DCFC9E65-3E19-4483-B952-25D29683CA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9179DE42-5613-4B35-A1E6-6CCBAA13C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B898B32-3891-4C3A-8F58-C5969D2E90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AE4806D-B8F9-4679-A68A-9BD21C01A3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xmlns="" id="{52FB45E9-914E-4471-AC87-E475CD5176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xmlns="" id="{C310626D-5743-49D4-8F7D-88C4F8F057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xmlns="" id="{3C195FC1-B568-4C72-9902-34CB35DDD7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xmlns="" id="{EF2BDF77-362C-43F0-8CBB-A969EC2AE0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xmlns="" id="{4BE96B01-3929-432D-B8C2-ADBCB74C2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2A6FCDE6-CDE2-4C51-B18E-A95CFB6797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73AB3AB-C6A4-4DD5-AA2F-73F1D2E7D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261" y="1020871"/>
            <a:ext cx="5121101" cy="16690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4000" b="1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Oliwia Gałkowska klasa 1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xmlns="" id="{9D2E8756-2465-473A-BA2A-2DB1D62247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żywność, talerz, naczynie&#10;&#10;Opis wygenerowany automatycznie">
            <a:extLst>
              <a:ext uri="{FF2B5EF4-FFF2-40B4-BE49-F238E27FC236}">
                <a16:creationId xmlns:a16="http://schemas.microsoft.com/office/drawing/2014/main" xmlns="" id="{6FAA0CDC-AF21-4D7C-838A-D2CE243D8C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537" y="200554"/>
            <a:ext cx="6967212" cy="621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735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osoba, wewnątrz, żywność&#10;&#10;Opis wygenerowany automatycznie">
            <a:extLst>
              <a:ext uri="{FF2B5EF4-FFF2-40B4-BE49-F238E27FC236}">
                <a16:creationId xmlns:a16="http://schemas.microsoft.com/office/drawing/2014/main" xmlns="" id="{23927B55-5409-4197-9003-FC41577F18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08" t="13616" r="2785" b="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3009823-4B58-4732-8CBD-1534E201B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4" y="1678665"/>
            <a:ext cx="4316330" cy="17503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000" b="1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Zuzanna Kreja klasa 3</a:t>
            </a:r>
          </a:p>
        </p:txBody>
      </p:sp>
    </p:spTree>
    <p:extLst>
      <p:ext uri="{BB962C8B-B14F-4D97-AF65-F5344CB8AC3E}">
        <p14:creationId xmlns:p14="http://schemas.microsoft.com/office/powerpoint/2010/main" xmlns="" val="311179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17DF2E2-B967-4115-9729-A468EF7A3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Klaudia Kordowska klasa 3</a:t>
            </a:r>
          </a:p>
        </p:txBody>
      </p:sp>
      <p:pic>
        <p:nvPicPr>
          <p:cNvPr id="5" name="Symbol zastępczy zawartości 4" descr="Obraz zawierający stół, talerz, posiłek, spożywany&#10;&#10;Opis wygenerowany automatycznie">
            <a:extLst>
              <a:ext uri="{FF2B5EF4-FFF2-40B4-BE49-F238E27FC236}">
                <a16:creationId xmlns:a16="http://schemas.microsoft.com/office/drawing/2014/main" xmlns="" id="{E9357BED-A7DE-4A68-BCE0-FF2C62060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4419" y="1484313"/>
            <a:ext cx="8022431" cy="6016824"/>
          </a:xfrm>
        </p:spPr>
      </p:pic>
    </p:spTree>
    <p:extLst>
      <p:ext uri="{BB962C8B-B14F-4D97-AF65-F5344CB8AC3E}">
        <p14:creationId xmlns:p14="http://schemas.microsoft.com/office/powerpoint/2010/main" xmlns="" val="756113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50BFF11-7EE3-4794-8A95-255FE10B0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837333" cy="1550990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pl-PL" sz="4400" b="1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Śniadanie  przedszkolaków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pl-PL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Anastazja Kreja          Faustyna Kreja</a:t>
            </a:r>
            <a:br>
              <a:rPr lang="pl-PL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pl-PL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    klasa 0                            przedszkole</a:t>
            </a:r>
          </a:p>
        </p:txBody>
      </p:sp>
      <p:pic>
        <p:nvPicPr>
          <p:cNvPr id="8" name="Symbol zastępczy zawartości 7" descr="Obraz zawierający wewnątrz&#10;&#10;Opis wygenerowany automatycznie">
            <a:extLst>
              <a:ext uri="{FF2B5EF4-FFF2-40B4-BE49-F238E27FC236}">
                <a16:creationId xmlns:a16="http://schemas.microsoft.com/office/drawing/2014/main" xmlns="" id="{86FC0FF1-42DE-4637-B710-243DBC19D8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091" y="2366963"/>
            <a:ext cx="3986534" cy="4595070"/>
          </a:xfrm>
        </p:spPr>
      </p:pic>
      <p:pic>
        <p:nvPicPr>
          <p:cNvPr id="10" name="Symbol zastępczy zawartości 9" descr="Obraz zawierający wewnątrz, talerz, żywność, deser&#10;&#10;Opis wygenerowany automatycznie">
            <a:extLst>
              <a:ext uri="{FF2B5EF4-FFF2-40B4-BE49-F238E27FC236}">
                <a16:creationId xmlns:a16="http://schemas.microsoft.com/office/drawing/2014/main" xmlns="" id="{4FA8F444-2C1F-4F04-9397-81B9EA357A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0619" y="2366962"/>
            <a:ext cx="4105805" cy="4342554"/>
          </a:xfrm>
        </p:spPr>
      </p:pic>
    </p:spTree>
    <p:extLst>
      <p:ext uri="{BB962C8B-B14F-4D97-AF65-F5344CB8AC3E}">
        <p14:creationId xmlns:p14="http://schemas.microsoft.com/office/powerpoint/2010/main" xmlns="" val="3385105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ska Wielkanoc – specjały regionalne - Ogólnopolski Informator Masarski">
            <a:extLst>
              <a:ext uri="{FF2B5EF4-FFF2-40B4-BE49-F238E27FC236}">
                <a16:creationId xmlns:a16="http://schemas.microsoft.com/office/drawing/2014/main" xmlns="" id="{D8CE3537-FBB8-42D6-97B8-1C996988E1A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60208"/>
            <a:ext cx="9783192" cy="536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EDE231B-20FB-4A94-BEE9-8C21A7F1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3165"/>
            <a:ext cx="7954391" cy="2027424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Samorząd Uczniowski dziękuję wszystkim za udział w konkursie!!!</a:t>
            </a:r>
          </a:p>
        </p:txBody>
      </p:sp>
    </p:spTree>
    <p:extLst>
      <p:ext uri="{BB962C8B-B14F-4D97-AF65-F5344CB8AC3E}">
        <p14:creationId xmlns:p14="http://schemas.microsoft.com/office/powerpoint/2010/main" xmlns="" val="3701565993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49</Words>
  <Application>Microsoft Office PowerPoint</Application>
  <PresentationFormat>Niestandardowy</PresentationFormat>
  <Paragraphs>9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Faseta</vt:lpstr>
      <vt:lpstr>Szkolny konkurs                      na Śniadanie wielkanocne</vt:lpstr>
      <vt:lpstr>Michał Richert klasa 1</vt:lpstr>
      <vt:lpstr>Oliwia Gałkowska klasa 1</vt:lpstr>
      <vt:lpstr>Zuzanna Kreja klasa 3</vt:lpstr>
      <vt:lpstr>Klaudia Kordowska klasa 3</vt:lpstr>
      <vt:lpstr>      Śniadanie  przedszkolaków Anastazja Kreja          Faustyna Kreja     klasa 0                            przedszkole</vt:lpstr>
      <vt:lpstr>Samorząd Uczniowski dziękuję wszystkim za udział w konkursie!!!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Szkolny konkurs     na Śniadanie wielkanocne</dc:title>
  <dc:creator>893</dc:creator>
  <cp:lastModifiedBy>Wiktor Dmisiewicz</cp:lastModifiedBy>
  <cp:revision>9</cp:revision>
  <dcterms:created xsi:type="dcterms:W3CDTF">2021-03-29T08:50:20Z</dcterms:created>
  <dcterms:modified xsi:type="dcterms:W3CDTF">2021-03-29T20:58:35Z</dcterms:modified>
</cp:coreProperties>
</file>