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1" autoAdjust="0"/>
  </p:normalViewPr>
  <p:slideViewPr>
    <p:cSldViewPr>
      <p:cViewPr varScale="1"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98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187624" y="404664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solidFill>
                  <a:srgbClr val="002060"/>
                </a:solidFill>
                <a:latin typeface="Algerian" pitchFamily="82" charset="0"/>
              </a:rPr>
              <a:t>KONKURS</a:t>
            </a:r>
            <a:br>
              <a:rPr lang="pl-PL" sz="66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pl-PL" sz="66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pl-PL" sz="6600" dirty="0" smtClean="0">
                <a:solidFill>
                  <a:srgbClr val="002060"/>
                </a:solidFill>
                <a:latin typeface="Algerian" pitchFamily="82" charset="0"/>
              </a:rPr>
              <a:t>ŚNIADANIE WIELKANOCNE</a:t>
            </a:r>
          </a:p>
          <a:p>
            <a:pPr algn="ctr"/>
            <a:endParaRPr lang="pl-PL" sz="6600" dirty="0" smtClean="0"/>
          </a:p>
          <a:p>
            <a:pPr algn="ctr"/>
            <a:r>
              <a:rPr lang="pl-PL" sz="6600" dirty="0" smtClean="0">
                <a:latin typeface="Algerian" pitchFamily="82" charset="0"/>
              </a:rPr>
              <a:t>IV - VI</a:t>
            </a:r>
            <a:endParaRPr lang="pl-PL" sz="6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czen4\Desktop\Lucyna\KONKURS - ŚNIADANIE WIELKANOCNE\Karolina Fabich kl. 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0661"/>
            <a:ext cx="4392488" cy="585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Karolina</a:t>
            </a:r>
          </a:p>
          <a:p>
            <a:pPr algn="ctr"/>
            <a:r>
              <a:rPr lang="pl-PL" sz="4400" dirty="0" err="1" smtClean="0">
                <a:latin typeface="Monotype Corsiva" pitchFamily="66" charset="0"/>
              </a:rPr>
              <a:t>Fabich</a:t>
            </a: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VI</a:t>
            </a:r>
            <a:endParaRPr lang="pl-PL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Łucja</a:t>
            </a:r>
          </a:p>
          <a:p>
            <a:pPr algn="ctr"/>
            <a:r>
              <a:rPr lang="pl-PL" sz="4400" dirty="0" smtClean="0">
                <a:latin typeface="Monotype Corsiva" pitchFamily="66" charset="0"/>
              </a:rPr>
              <a:t>Ossowska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VI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4098" name="Picture 2" descr="C:\Users\uczen4\Desktop\Lucyna\KONKURS - ŚNIADANIE WIELKANOCNE\Łucja Ossowska kl. 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4464496" cy="5952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Maja</a:t>
            </a:r>
          </a:p>
          <a:p>
            <a:pPr algn="ctr"/>
            <a:r>
              <a:rPr lang="pl-PL" sz="4400" dirty="0" smtClean="0">
                <a:latin typeface="Monotype Corsiva" pitchFamily="66" charset="0"/>
              </a:rPr>
              <a:t>Kordowska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VI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5122" name="Picture 2" descr="C:\Users\uczen4\Desktop\Lucyna\KONKURS - ŚNIADANIE WIELKANOCNE\Maja Kordowska kl. V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4464496" cy="5974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czen4\Desktop\Lucyna\KONKURS - ŚNIADANIE WIELKANOCNE\Ewa Kreja kl.V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537659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114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Ewa</a:t>
            </a:r>
          </a:p>
          <a:p>
            <a:pPr algn="ctr"/>
            <a:r>
              <a:rPr lang="pl-PL" sz="4400" dirty="0" err="1" smtClean="0">
                <a:latin typeface="Monotype Corsiva" pitchFamily="66" charset="0"/>
              </a:rPr>
              <a:t>Kreja</a:t>
            </a: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VI</a:t>
            </a:r>
            <a:endParaRPr lang="pl-PL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331640" y="18864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latin typeface="Gabriola" pitchFamily="82" charset="0"/>
              </a:rPr>
              <a:t>Samorząd Uczniowski dziękuję wszystkim za udział w konkursie!!!</a:t>
            </a:r>
            <a:endParaRPr lang="pl-PL" sz="6000" dirty="0"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48727"/>
            <a:ext cx="5472608" cy="380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98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475656" y="620688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2">
                    <a:lumMod val="75000"/>
                  </a:schemeClr>
                </a:solidFill>
                <a:latin typeface="Bahnschrift Condensed" pitchFamily="34" charset="0"/>
                <a:cs typeface="Arial" pitchFamily="34" charset="0"/>
              </a:rPr>
              <a:t>Do konkursu przystąpiło 11 uczniów.</a:t>
            </a:r>
            <a:r>
              <a:rPr lang="pl-PL" sz="4400" dirty="0" smtClean="0">
                <a:latin typeface="Bahnschrift Condensed" pitchFamily="34" charset="0"/>
                <a:cs typeface="Arial" pitchFamily="34" charset="0"/>
              </a:rPr>
              <a:t/>
            </a:r>
            <a:br>
              <a:rPr lang="pl-PL" sz="4400" dirty="0" smtClean="0">
                <a:latin typeface="Bahnschrift Condensed" pitchFamily="34" charset="0"/>
                <a:cs typeface="Arial" pitchFamily="34" charset="0"/>
              </a:rPr>
            </a:br>
            <a:endParaRPr lang="pl-PL" sz="4400" dirty="0" smtClean="0">
              <a:latin typeface="Bahnschrift Condensed" pitchFamily="34" charset="0"/>
              <a:cs typeface="Arial" pitchFamily="34" charset="0"/>
            </a:endParaRPr>
          </a:p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latin typeface="Bahnschrift Condensed" pitchFamily="34" charset="0"/>
                <a:cs typeface="Arial" pitchFamily="34" charset="0"/>
              </a:rPr>
              <a:t>Wszystkie nadesłane śniadanka wyglądają obłędnie !!!</a:t>
            </a:r>
            <a:r>
              <a:rPr lang="pl-PL" sz="4400" dirty="0" smtClean="0">
                <a:latin typeface="Bahnschrift Condensed" pitchFamily="34" charset="0"/>
                <a:cs typeface="Arial" pitchFamily="34" charset="0"/>
              </a:rPr>
              <a:t/>
            </a:r>
            <a:br>
              <a:rPr lang="pl-PL" sz="4400" dirty="0" smtClean="0">
                <a:latin typeface="Bahnschrift Condensed" pitchFamily="34" charset="0"/>
                <a:cs typeface="Arial" pitchFamily="34" charset="0"/>
              </a:rPr>
            </a:br>
            <a:r>
              <a:rPr lang="pl-PL" sz="4400" dirty="0" smtClean="0">
                <a:latin typeface="Bahnschrift Condensed" pitchFamily="34" charset="0"/>
                <a:cs typeface="Arial" pitchFamily="34" charset="0"/>
              </a:rPr>
              <a:t/>
            </a:r>
            <a:br>
              <a:rPr lang="pl-PL" sz="4400" dirty="0" smtClean="0">
                <a:latin typeface="Bahnschrift Condensed" pitchFamily="34" charset="0"/>
                <a:cs typeface="Arial" pitchFamily="34" charset="0"/>
              </a:rPr>
            </a:br>
            <a: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latin typeface="Bahnschrift Condensed" pitchFamily="34" charset="0"/>
                <a:cs typeface="Arial" pitchFamily="34" charset="0"/>
              </a:rPr>
              <a:t>Oto i one:</a:t>
            </a:r>
            <a:endParaRPr lang="pl-PL" sz="4400" b="1" dirty="0">
              <a:solidFill>
                <a:schemeClr val="accent4">
                  <a:lumMod val="75000"/>
                </a:schemeClr>
              </a:solidFill>
              <a:latin typeface="Bahnschrift Condense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uczen4\Desktop\Lucyna\KONKURS - ŚNIADANIE WIELKANOCNE\KLASA 4\ALEKSANDER GAŁKOWSKI KLASA 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4510482" cy="6004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6012160" y="1916832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Aleksander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Gałkowski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IV</a:t>
            </a:r>
            <a:endParaRPr lang="pl-PL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Zobacz obraz źródł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Zobacz obraz źródł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 descr="C:\Users\uczen4\Desktop\Lucyna\KONKURS - ŚNIADANIE WIELKANOCNE\KLASA 4\ANIELA JANKOWSKA KLASA 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9"/>
            <a:ext cx="4536504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6012160" y="2060848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Aniela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Jankowska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IV</a:t>
            </a:r>
            <a:endParaRPr lang="pl-PL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5472608" cy="5441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6012160" y="1988840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Nadia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Borkowska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IV</a:t>
            </a:r>
            <a:endParaRPr lang="pl-PL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5"/>
            <a:ext cx="7704856" cy="4824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6191672" y="2780928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Monotype Corsiva" pitchFamily="66" charset="0"/>
              </a:rPr>
              <a:t>Julia</a:t>
            </a:r>
            <a:br>
              <a:rPr lang="pl-PL" sz="4400" b="1" dirty="0" smtClean="0">
                <a:latin typeface="Monotype Corsiva" pitchFamily="66" charset="0"/>
              </a:rPr>
            </a:br>
            <a:r>
              <a:rPr lang="pl-PL" sz="4400" b="1" dirty="0" smtClean="0">
                <a:latin typeface="Monotype Corsiva" pitchFamily="66" charset="0"/>
              </a:rPr>
              <a:t>Cybula</a:t>
            </a:r>
            <a:br>
              <a:rPr lang="pl-PL" sz="4400" b="1" dirty="0" smtClean="0">
                <a:latin typeface="Monotype Corsiva" pitchFamily="66" charset="0"/>
              </a:rPr>
            </a:br>
            <a:r>
              <a:rPr lang="pl-PL" sz="4400" b="1" dirty="0" smtClean="0">
                <a:latin typeface="Monotype Corsiva" pitchFamily="66" charset="0"/>
              </a:rPr>
              <a:t/>
            </a:r>
            <a:br>
              <a:rPr lang="pl-PL" sz="4400" b="1" dirty="0" smtClean="0">
                <a:latin typeface="Monotype Corsiva" pitchFamily="66" charset="0"/>
              </a:rPr>
            </a:br>
            <a:r>
              <a:rPr lang="pl-PL" sz="4400" b="1" dirty="0" smtClean="0">
                <a:latin typeface="Monotype Corsiva" pitchFamily="66" charset="0"/>
              </a:rPr>
              <a:t>klasa V</a:t>
            </a:r>
            <a:endParaRPr lang="pl-PL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Sandra</a:t>
            </a:r>
          </a:p>
          <a:p>
            <a:pPr algn="ctr"/>
            <a:r>
              <a:rPr lang="pl-PL" sz="4400" dirty="0" smtClean="0">
                <a:latin typeface="Monotype Corsiva" pitchFamily="66" charset="0"/>
              </a:rPr>
              <a:t>Muszyńska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1026" name="Picture 2" descr="C:\Users\uczen4\Desktop\Lucyna\KONKURS - ŚNIADANIE WIELKANOCNE\Sandra Muszyńska kl.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620688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uczen4\Desktop\Lucyna\KONKURS - ŚNIADANIE WIELKANOCNE\KLASA 6\MARCELINA CEJER KLASA 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540060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Marcelina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err="1" smtClean="0">
                <a:latin typeface="Monotype Corsiva" pitchFamily="66" charset="0"/>
              </a:rPr>
              <a:t>Cejer</a:t>
            </a: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VI</a:t>
            </a:r>
            <a:endParaRPr lang="pl-PL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548"/>
            <a:ext cx="9271915" cy="68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012160" y="184482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Monotype Corsiva" pitchFamily="66" charset="0"/>
              </a:rPr>
              <a:t>Emilia</a:t>
            </a:r>
          </a:p>
          <a:p>
            <a:pPr algn="ctr"/>
            <a:r>
              <a:rPr lang="pl-PL" sz="4400" dirty="0" smtClean="0">
                <a:latin typeface="Monotype Corsiva" pitchFamily="66" charset="0"/>
              </a:rPr>
              <a:t>Jordan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/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klasa VI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2050" name="Picture 2" descr="C:\Users\uczen4\Desktop\Lucyna\KONKURS - ŚNIADANIE WIELKANOCNE\Emilia Jordan kl. V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426647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</Words>
  <Application>Microsoft Office PowerPoint</Application>
  <PresentationFormat>Pokaz na ekranie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uczen4</dc:creator>
  <cp:lastModifiedBy>uczen4</cp:lastModifiedBy>
  <cp:revision>9</cp:revision>
  <dcterms:created xsi:type="dcterms:W3CDTF">2021-03-21T20:09:35Z</dcterms:created>
  <dcterms:modified xsi:type="dcterms:W3CDTF">2021-03-30T19:47:38Z</dcterms:modified>
</cp:coreProperties>
</file>