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8" r:id="rId5"/>
    <p:sldId id="262" r:id="rId6"/>
    <p:sldId id="259" r:id="rId7"/>
    <p:sldId id="263" r:id="rId8"/>
    <p:sldId id="264" r:id="rId9"/>
    <p:sldId id="269" r:id="rId10"/>
    <p:sldId id="257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5579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5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88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9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403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9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80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17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82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55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03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4D34585-B3B2-42CB-87B8-86743B72A8BB}" type="datetimeFigureOut">
              <a:rPr lang="pl-PL" smtClean="0"/>
              <a:t>2019-10-24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1EC69E6-2BEC-4DB5-83CA-33B62AECF4E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5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3065768"/>
          </a:xfrm>
        </p:spPr>
        <p:txBody>
          <a:bodyPr/>
          <a:lstStyle/>
          <a:p>
            <a:r>
              <a:rPr lang="pl-PL" dirty="0" smtClean="0"/>
              <a:t>Miejsca pamięci narodowej </a:t>
            </a:r>
            <a:br>
              <a:rPr lang="pl-PL" dirty="0" smtClean="0"/>
            </a:br>
            <a:r>
              <a:rPr lang="pl-PL" dirty="0" smtClean="0"/>
              <a:t>w Gminie Skórcz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9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35" y="685799"/>
            <a:ext cx="3745282" cy="1882037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/>
              <a:t>BARŁOŻNO</a:t>
            </a:r>
            <a:r>
              <a:rPr lang="pl-PL" sz="6000" dirty="0" smtClean="0"/>
              <a:t> </a:t>
            </a:r>
            <a:br>
              <a:rPr lang="pl-PL" sz="6000" dirty="0" smtClean="0"/>
            </a:br>
            <a:r>
              <a:rPr lang="pl-PL" sz="4000" b="1" dirty="0" smtClean="0">
                <a:solidFill>
                  <a:srgbClr val="002060"/>
                </a:solidFill>
              </a:rPr>
              <a:t>GROBY UCZESTNIKÓW </a:t>
            </a:r>
            <a:br>
              <a:rPr lang="pl-PL" sz="4000" b="1" dirty="0" smtClean="0">
                <a:solidFill>
                  <a:srgbClr val="002060"/>
                </a:solidFill>
              </a:rPr>
            </a:br>
            <a:r>
              <a:rPr lang="pl-PL" sz="4000" b="1" dirty="0" smtClean="0">
                <a:solidFill>
                  <a:srgbClr val="002060"/>
                </a:solidFill>
              </a:rPr>
              <a:t>II WOJNY ŚWIATOWEJ</a:t>
            </a:r>
            <a:r>
              <a:rPr lang="pl-PL" sz="6000" b="1" dirty="0" smtClean="0">
                <a:solidFill>
                  <a:srgbClr val="002060"/>
                </a:solidFill>
              </a:rPr>
              <a:t/>
            </a:r>
            <a:br>
              <a:rPr lang="pl-PL" sz="6000" b="1" dirty="0" smtClean="0">
                <a:solidFill>
                  <a:srgbClr val="002060"/>
                </a:solidFill>
              </a:rPr>
            </a:br>
            <a:endParaRPr lang="pl-PL" sz="6000" b="1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14" y="188630"/>
            <a:ext cx="3356976" cy="625172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18" y="188629"/>
            <a:ext cx="3656403" cy="66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/>
              <a:t>22 marca 1940 r. w obozie Stutthof został rozstrzelany ksiądz Bronisław Komorowski – propagator polskości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 </a:t>
            </a:r>
            <a:r>
              <a:rPr lang="pl-PL" sz="3600" b="1" dirty="0"/>
              <a:t>Wolnym Mieście Gdańsku, od 1999 r. </a:t>
            </a:r>
            <a:br>
              <a:rPr lang="pl-PL" sz="3600" b="1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32" y="2286000"/>
            <a:ext cx="2287905" cy="3581400"/>
          </a:xfrm>
        </p:spPr>
      </p:pic>
      <p:pic>
        <p:nvPicPr>
          <p:cNvPr id="1026" name="Picture 2" descr="Ksiądz Bronisław Komorowsk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286000"/>
            <a:ext cx="26193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</a:rPr>
              <a:t>ZELGOSZCZ</a:t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rgbClr val="00B050"/>
                </a:solidFill>
              </a:rPr>
              <a:t>POMNIK UPAMIĘTNIAJĄCY POWSTANIE TAJNEJ ORGANIZACJI ,,JASZCZURKA”</a:t>
            </a:r>
            <a:endParaRPr lang="pl-PL" sz="3600" b="1" dirty="0">
              <a:solidFill>
                <a:srgbClr val="00B05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3" y="2329841"/>
            <a:ext cx="3695177" cy="4384719"/>
          </a:xfrm>
        </p:spPr>
      </p:pic>
      <p:pic>
        <p:nvPicPr>
          <p:cNvPr id="2050" name="Picture 2" descr="Image result for ZELGOSZCZ JASZCZUR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22" y="2505205"/>
            <a:ext cx="5937337" cy="36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 flipH="1">
            <a:off x="1371598" y="1603332"/>
            <a:ext cx="5041727" cy="4664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 smtClean="0">
                <a:solidFill>
                  <a:srgbClr val="002060"/>
                </a:solidFill>
              </a:rPr>
              <a:t>PAMIĘTAJMY </a:t>
            </a:r>
            <a:br>
              <a:rPr lang="pl-PL" sz="4400" b="1" dirty="0" smtClean="0">
                <a:solidFill>
                  <a:srgbClr val="002060"/>
                </a:solidFill>
              </a:rPr>
            </a:br>
            <a:r>
              <a:rPr lang="pl-PL" sz="4400" b="1" dirty="0" smtClean="0">
                <a:solidFill>
                  <a:srgbClr val="002060"/>
                </a:solidFill>
              </a:rPr>
              <a:t>O TYCH, KTÓRZY ZGINĘLI ZA</a:t>
            </a:r>
            <a:br>
              <a:rPr lang="pl-PL" sz="4400" b="1" dirty="0" smtClean="0">
                <a:solidFill>
                  <a:srgbClr val="002060"/>
                </a:solidFill>
              </a:rPr>
            </a:br>
            <a:r>
              <a:rPr lang="pl-PL" sz="4400" b="1" dirty="0" smtClean="0">
                <a:solidFill>
                  <a:srgbClr val="002060"/>
                </a:solidFill>
              </a:rPr>
              <a:t>OJCZYZNĘ!</a:t>
            </a:r>
          </a:p>
          <a:p>
            <a:pPr marL="0" indent="0" algn="ctr">
              <a:buNone/>
            </a:pPr>
            <a:r>
              <a:rPr lang="pl-PL" sz="4400" b="1" i="1" dirty="0" smtClean="0">
                <a:solidFill>
                  <a:srgbClr val="0070C0"/>
                </a:solidFill>
              </a:rPr>
              <a:t>PAMIĘTAJ, POMÓDL SIĘ I ZAPAL ZNICZ…</a:t>
            </a:r>
            <a:endParaRPr lang="pl-PL" sz="4400" b="1" i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Image result for zni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3675" y="1697449"/>
            <a:ext cx="3826086" cy="34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8467" y="1369836"/>
            <a:ext cx="10515600" cy="3608564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solidFill>
                  <a:srgbClr val="002060"/>
                </a:solidFill>
              </a:rPr>
              <a:t>Urząd Gminy </a:t>
            </a:r>
            <a:r>
              <a:rPr lang="pl-PL" sz="6000" b="1" dirty="0" smtClean="0">
                <a:solidFill>
                  <a:srgbClr val="002060"/>
                </a:solidFill>
              </a:rPr>
              <a:t>Skórcz na </a:t>
            </a:r>
            <a:r>
              <a:rPr lang="pl-PL" sz="6000" b="1" dirty="0">
                <a:solidFill>
                  <a:srgbClr val="002060"/>
                </a:solidFill>
              </a:rPr>
              <a:t>mocy podpisanego porozumienia z Wojewodą Pomorskim sprawuje opiekę nad 8 grobami </a:t>
            </a:r>
            <a:r>
              <a:rPr lang="pl-PL" sz="6000" b="1" dirty="0" smtClean="0">
                <a:solidFill>
                  <a:srgbClr val="002060"/>
                </a:solidFill>
              </a:rPr>
              <a:t>masowymi</a:t>
            </a:r>
            <a:endParaRPr lang="pl-PL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067" y="286102"/>
            <a:ext cx="5260622" cy="669043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GROBY MASOWE</a:t>
            </a:r>
            <a:br>
              <a:rPr lang="pl-PL" b="1" dirty="0" smtClean="0"/>
            </a:br>
            <a:r>
              <a:rPr lang="pl-PL" b="1" dirty="0" smtClean="0"/>
              <a:t>Nr </a:t>
            </a:r>
            <a:r>
              <a:rPr lang="pl-PL" b="1" dirty="0"/>
              <a:t>43 - 48</a:t>
            </a:r>
            <a:r>
              <a:rPr lang="pl-PL" dirty="0"/>
              <a:t> </a:t>
            </a:r>
            <a:r>
              <a:rPr lang="pl-PL" dirty="0" smtClean="0"/>
              <a:t>znajdują się</a:t>
            </a:r>
            <a:r>
              <a:rPr lang="pl-PL" dirty="0" smtClean="0"/>
              <a:t> </a:t>
            </a:r>
            <a:r>
              <a:rPr lang="pl-PL" dirty="0"/>
              <a:t>w lesie koło Skórcza pomiędzy drogami do Smolnik i Głuchego. W tych grobach pochowano 162 Polaków zamordowanych przez hitlerowców w latach 1939 - 1945.</a:t>
            </a:r>
          </a:p>
        </p:txBody>
      </p:sp>
      <p:pic>
        <p:nvPicPr>
          <p:cNvPr id="1026" name="Picture 2" descr="Znalezione obrazy dla zapytania miejsca pamięci narodowej skor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19" y="1207926"/>
            <a:ext cx="6213108" cy="41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     GROBY MASOWE NR 43 I NR 44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23" y="1999728"/>
            <a:ext cx="2452139" cy="4465529"/>
          </a:xfrm>
        </p:spPr>
      </p:pic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59" y="1999728"/>
            <a:ext cx="2640903" cy="44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rgbClr val="0070C0"/>
                </a:solidFill>
              </a:rPr>
              <a:t>GRÓB MASOWY </a:t>
            </a:r>
            <a:br>
              <a:rPr lang="pl-PL" sz="6000" b="1" dirty="0" smtClean="0">
                <a:solidFill>
                  <a:srgbClr val="0070C0"/>
                </a:solidFill>
              </a:rPr>
            </a:br>
            <a:r>
              <a:rPr lang="pl-PL" sz="6000" b="1" dirty="0" smtClean="0">
                <a:solidFill>
                  <a:srgbClr val="0070C0"/>
                </a:solidFill>
              </a:rPr>
              <a:t>Nr </a:t>
            </a:r>
            <a:r>
              <a:rPr lang="pl-PL" sz="6000" b="1" dirty="0">
                <a:solidFill>
                  <a:srgbClr val="0070C0"/>
                </a:solidFill>
              </a:rPr>
              <a:t>50 w lesie koło wsi Drewniaczki </a:t>
            </a:r>
            <a:r>
              <a:rPr lang="pl-PL" sz="6000" b="1" dirty="0" smtClean="0">
                <a:solidFill>
                  <a:srgbClr val="0070C0"/>
                </a:solidFill>
              </a:rPr>
              <a:t/>
            </a:r>
            <a:br>
              <a:rPr lang="pl-PL" sz="6000" b="1" dirty="0" smtClean="0">
                <a:solidFill>
                  <a:srgbClr val="0070C0"/>
                </a:solidFill>
              </a:rPr>
            </a:br>
            <a:r>
              <a:rPr lang="pl-PL" sz="6000" b="1" dirty="0" smtClean="0">
                <a:solidFill>
                  <a:srgbClr val="0070C0"/>
                </a:solidFill>
              </a:rPr>
              <a:t>pochowano </a:t>
            </a:r>
            <a:r>
              <a:rPr lang="pl-PL" sz="6000" b="1" dirty="0">
                <a:solidFill>
                  <a:srgbClr val="0070C0"/>
                </a:solidFill>
              </a:rPr>
              <a:t>18 Polaków zamordowanych przez esesmanów w 1943 i </a:t>
            </a:r>
            <a:r>
              <a:rPr lang="pl-PL" sz="6000" b="1" dirty="0" smtClean="0">
                <a:solidFill>
                  <a:srgbClr val="0070C0"/>
                </a:solidFill>
              </a:rPr>
              <a:t>1944r</a:t>
            </a:r>
            <a:r>
              <a:rPr lang="pl-PL" sz="6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9974" y="4070958"/>
            <a:ext cx="10459232" cy="179644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/>
              <a:t>PĄCZEWO</a:t>
            </a:r>
            <a:r>
              <a:rPr lang="pl-PL" b="1" dirty="0" smtClean="0"/>
              <a:t>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sz="4800" b="1" dirty="0" smtClean="0">
                <a:solidFill>
                  <a:srgbClr val="0070C0"/>
                </a:solidFill>
              </a:rPr>
              <a:t>GROBY POMORDOWANYCH PODCZAS II WOJNY ŚWIATOWEJ</a:t>
            </a:r>
          </a:p>
          <a:p>
            <a:pPr algn="ctr">
              <a:lnSpc>
                <a:spcPct val="200000"/>
              </a:lnSpc>
            </a:pP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963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W lesie </a:t>
            </a:r>
            <a:r>
              <a:rPr lang="pl-PL" b="1" dirty="0">
                <a:solidFill>
                  <a:srgbClr val="7030A0"/>
                </a:solidFill>
              </a:rPr>
              <a:t>pomiędzy Mieliczkami i Mirycami </a:t>
            </a:r>
            <a:r>
              <a:rPr lang="pl-PL" b="1" dirty="0" smtClean="0">
                <a:solidFill>
                  <a:srgbClr val="7030A0"/>
                </a:solidFill>
              </a:rPr>
              <a:t>pochowano </a:t>
            </a:r>
            <a:r>
              <a:rPr lang="pl-PL" b="1" dirty="0">
                <a:solidFill>
                  <a:srgbClr val="7030A0"/>
                </a:solidFill>
              </a:rPr>
              <a:t>11 Polaków rozstrzelanych </a:t>
            </a:r>
            <a:r>
              <a:rPr lang="pl-PL" b="1" dirty="0" smtClean="0">
                <a:solidFill>
                  <a:srgbClr val="7030A0"/>
                </a:solidFill>
              </a:rPr>
              <a:t/>
            </a:r>
            <a:br>
              <a:rPr lang="pl-PL" b="1" dirty="0" smtClean="0">
                <a:solidFill>
                  <a:srgbClr val="7030A0"/>
                </a:solidFill>
              </a:rPr>
            </a:br>
            <a:r>
              <a:rPr lang="pl-PL" b="1" dirty="0" smtClean="0">
                <a:solidFill>
                  <a:srgbClr val="7030A0"/>
                </a:solidFill>
              </a:rPr>
              <a:t>za </a:t>
            </a:r>
            <a:r>
              <a:rPr lang="pl-PL" b="1" dirty="0">
                <a:solidFill>
                  <a:srgbClr val="7030A0"/>
                </a:solidFill>
              </a:rPr>
              <a:t>współprace z partyzantami.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70" y="2370043"/>
            <a:ext cx="3494761" cy="4095019"/>
          </a:xfrm>
        </p:spPr>
      </p:pic>
    </p:spTree>
    <p:extLst>
      <p:ext uri="{BB962C8B-B14F-4D97-AF65-F5344CB8AC3E}">
        <p14:creationId xmlns:p14="http://schemas.microsoft.com/office/powerpoint/2010/main" val="10159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 LESIE ZAJĄCZEK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ZAMORDOWANO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150 OSÓB 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27" y="2348630"/>
            <a:ext cx="2450894" cy="450937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52" y="1641692"/>
            <a:ext cx="3334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SKÓRCZ </a:t>
            </a:r>
            <a:br>
              <a:rPr lang="pl-PL" sz="2800" b="1" dirty="0" smtClean="0"/>
            </a:br>
            <a:r>
              <a:rPr lang="pl-PL" sz="2800" b="1" dirty="0" smtClean="0"/>
              <a:t>GROBY MASOWE</a:t>
            </a:r>
            <a:br>
              <a:rPr lang="pl-PL" sz="2800" b="1" dirty="0" smtClean="0"/>
            </a:br>
            <a:r>
              <a:rPr lang="pl-PL" sz="2800" b="1" dirty="0" smtClean="0"/>
              <a:t>21 POLAKÓW POLEGŁYCH Z OKUPANTEM HITLEROWSKIM</a:t>
            </a:r>
            <a:endParaRPr lang="pl-PL" sz="2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60" y="2286000"/>
            <a:ext cx="2936804" cy="4572000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59" y="2379945"/>
            <a:ext cx="3107341" cy="44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101</TotalTime>
  <Words>58</Words>
  <Application>Microsoft Office PowerPoint</Application>
  <PresentationFormat>Panoramiczny</PresentationFormat>
  <Paragraphs>15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Miejsca pamięci narodowej  w Gminie Skórcz</vt:lpstr>
      <vt:lpstr>Urząd Gminy Skórcz na mocy podpisanego porozumienia z Wojewodą Pomorskim sprawuje opiekę nad 8 grobami masowymi</vt:lpstr>
      <vt:lpstr>GROBY MASOWE Nr 43 - 48 znajdują się w lesie koło Skórcza pomiędzy drogami do Smolnik i Głuchego. W tych grobach pochowano 162 Polaków zamordowanych przez hitlerowców w latach 1939 - 1945.</vt:lpstr>
      <vt:lpstr>     GROBY MASOWE NR 43 I NR 44</vt:lpstr>
      <vt:lpstr>GRÓB MASOWY  Nr 50 w lesie koło wsi Drewniaczki  pochowano 18 Polaków zamordowanych przez esesmanów w 1943 i 1944r.</vt:lpstr>
      <vt:lpstr>PĄCZEWO </vt:lpstr>
      <vt:lpstr>W lesie pomiędzy Mieliczkami i Mirycami pochowano 11 Polaków rozstrzelanych  za współprace z partyzantami.  </vt:lpstr>
      <vt:lpstr>W LESIE ZAJĄCZEK ZAMORDOWANO 150 OSÓB </vt:lpstr>
      <vt:lpstr>SKÓRCZ  GROBY MASOWE 21 POLAKÓW POLEGŁYCH Z OKUPANTEM HITLEROWSKIM</vt:lpstr>
      <vt:lpstr>BARŁOŻNO  GROBY UCZESTNIKÓW  II WOJNY ŚWIATOWEJ </vt:lpstr>
      <vt:lpstr>22 marca 1940 r. w obozie Stutthof został rozstrzelany ksiądz Bronisław Komorowski – propagator polskości  w Wolnym Mieście Gdańsku, od 1999 r.   </vt:lpstr>
      <vt:lpstr>ZELGOSZCZ POMNIK UPAMIĘTNIAJĄCY POWSTANIE TAJNEJ ORGANIZACJI ,,JASZCZURKA”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Miejsca pamięci narodowej w Gminie Skórcz</dc:title>
  <dc:creator>dell</dc:creator>
  <cp:lastModifiedBy>Robert i Mariola</cp:lastModifiedBy>
  <cp:revision>24</cp:revision>
  <dcterms:created xsi:type="dcterms:W3CDTF">2019-10-24T07:20:58Z</dcterms:created>
  <dcterms:modified xsi:type="dcterms:W3CDTF">2019-10-24T20:18:05Z</dcterms:modified>
</cp:coreProperties>
</file>