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59" r:id="rId9"/>
    <p:sldId id="263" r:id="rId10"/>
    <p:sldId id="266" r:id="rId11"/>
    <p:sldId id="267" r:id="rId12"/>
    <p:sldId id="262" r:id="rId13"/>
    <p:sldId id="268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30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5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90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44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54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02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24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86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28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23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67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2" r:id="rId6"/>
    <p:sldLayoutId id="2147483818" r:id="rId7"/>
    <p:sldLayoutId id="2147483819" r:id="rId8"/>
    <p:sldLayoutId id="2147483820" r:id="rId9"/>
    <p:sldLayoutId id="2147483821" r:id="rId10"/>
    <p:sldLayoutId id="214748382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2EC36B60-8EE0-4951-94C1-AE3A33674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351"/>
          <a:stretch/>
        </p:blipFill>
        <p:spPr>
          <a:xfrm>
            <a:off x="3070" y="0"/>
            <a:ext cx="1218893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6C4F3E-BD48-4AF1-B26E-7D61B106B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265" y="2550662"/>
            <a:ext cx="9144000" cy="1790519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4900" b="1" dirty="0"/>
              <a:t>OZDOBA BOŻONARODZENIOWA  </a:t>
            </a:r>
            <a:r>
              <a:rPr lang="pl-PL" sz="4900" b="1" dirty="0" smtClean="0"/>
              <a:t/>
            </a:r>
            <a:br>
              <a:rPr lang="pl-PL" sz="4900" b="1" dirty="0" smtClean="0"/>
            </a:br>
            <a:r>
              <a:rPr lang="pl-PL" sz="4900" b="1" dirty="0" smtClean="0"/>
              <a:t>W  </a:t>
            </a:r>
            <a:r>
              <a:rPr lang="pl-PL" sz="4900" b="1" dirty="0"/>
              <a:t>KLASACH I-III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95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przyroda, zewnętrzne, woda&#10;&#10;Opis wygenerowany automatycznie">
            <a:extLst>
              <a:ext uri="{FF2B5EF4-FFF2-40B4-BE49-F238E27FC236}">
                <a16:creationId xmlns:a16="http://schemas.microsoft.com/office/drawing/2014/main" xmlns="" id="{4A29EF27-7D3D-47BD-8193-4E96642AE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38165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C40B22-F04F-4D33-A984-092F5469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922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   Zuzanna Kreja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   klasa 3 </a:t>
            </a:r>
          </a:p>
        </p:txBody>
      </p:sp>
      <p:pic>
        <p:nvPicPr>
          <p:cNvPr id="7" name="Obraz 6" descr="Obraz zawierający wewnątrz&#10;&#10;Opis wygenerowany automatycznie">
            <a:extLst>
              <a:ext uri="{FF2B5EF4-FFF2-40B4-BE49-F238E27FC236}">
                <a16:creationId xmlns:a16="http://schemas.microsoft.com/office/drawing/2014/main" xmlns="" id="{AB82289C-7C9C-436A-8801-B501CDBC5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4" t="1087" r="12680" b="2119"/>
          <a:stretch/>
        </p:blipFill>
        <p:spPr>
          <a:xfrm>
            <a:off x="5760600" y="496110"/>
            <a:ext cx="3004208" cy="58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27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 descr="Obraz zawierający śnieg, drzewo, zewnętrzne, niebo&#10;&#10;Opis wygenerowany automatycznie">
            <a:extLst>
              <a:ext uri="{FF2B5EF4-FFF2-40B4-BE49-F238E27FC236}">
                <a16:creationId xmlns:a16="http://schemas.microsoft.com/office/drawing/2014/main" xmlns="" id="{5FB70836-9897-4382-BC2A-959BE6201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7791196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4F3F09-31BE-46AE-82D2-27D51AF5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Samanta Smoleńska </a:t>
            </a:r>
            <a:br>
              <a:rPr lang="pl-PL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klasa 3</a:t>
            </a:r>
          </a:p>
        </p:txBody>
      </p:sp>
      <p:pic>
        <p:nvPicPr>
          <p:cNvPr id="7" name="Obraz 6" descr="Obraz zawierający wewnątrz, czerwony&#10;&#10;Opis wygenerowany automatycznie">
            <a:extLst>
              <a:ext uri="{FF2B5EF4-FFF2-40B4-BE49-F238E27FC236}">
                <a16:creationId xmlns:a16="http://schemas.microsoft.com/office/drawing/2014/main" xmlns="" id="{BDB7BF59-D75E-4375-868B-7E5DF78AA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" t="-14836" r="-580" b="14836"/>
          <a:stretch/>
        </p:blipFill>
        <p:spPr>
          <a:xfrm>
            <a:off x="3664018" y="1003823"/>
            <a:ext cx="3933987" cy="56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59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drzewo, zewnętrzne, śnieg&#10;&#10;Opis wygenerowany automatycznie">
            <a:extLst>
              <a:ext uri="{FF2B5EF4-FFF2-40B4-BE49-F238E27FC236}">
                <a16:creationId xmlns:a16="http://schemas.microsoft.com/office/drawing/2014/main" xmlns="" id="{A01761AC-BD02-4768-B82A-942A00F12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48791"/>
            <a:ext cx="12192000" cy="709367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B80713-99DB-48C4-9C95-3BFA2846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888" y="365125"/>
            <a:ext cx="54864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</a:rPr>
              <a:t/>
            </a:r>
            <a:br>
              <a:rPr lang="pl-PL" sz="4400" dirty="0">
                <a:solidFill>
                  <a:schemeClr val="bg1"/>
                </a:solidFill>
              </a:rPr>
            </a:br>
            <a:r>
              <a:rPr lang="pl-PL" sz="4400" dirty="0">
                <a:solidFill>
                  <a:schemeClr val="bg1"/>
                </a:solidFill>
              </a:rPr>
              <a:t/>
            </a:r>
            <a:br>
              <a:rPr lang="pl-PL" sz="4400" dirty="0">
                <a:solidFill>
                  <a:schemeClr val="bg1"/>
                </a:solidFill>
              </a:rPr>
            </a:br>
            <a:r>
              <a:rPr lang="pl-PL" sz="4400" dirty="0">
                <a:solidFill>
                  <a:schemeClr val="bg1"/>
                </a:solidFill>
              </a:rPr>
              <a:t>Nikodem </a:t>
            </a:r>
            <a:r>
              <a:rPr lang="pl-PL" sz="4400" dirty="0" err="1">
                <a:solidFill>
                  <a:schemeClr val="bg1"/>
                </a:solidFill>
              </a:rPr>
              <a:t>Feister</a:t>
            </a:r>
            <a:r>
              <a:rPr lang="pl-PL" sz="4400" dirty="0">
                <a:solidFill>
                  <a:schemeClr val="bg1"/>
                </a:solidFill>
              </a:rPr>
              <a:t/>
            </a:r>
            <a:br>
              <a:rPr lang="pl-PL" sz="4400" dirty="0">
                <a:solidFill>
                  <a:schemeClr val="bg1"/>
                </a:solidFill>
              </a:rPr>
            </a:br>
            <a:r>
              <a:rPr lang="pl-PL" sz="4400" dirty="0">
                <a:solidFill>
                  <a:schemeClr val="bg1"/>
                </a:solidFill>
              </a:rPr>
              <a:t>klasa 3</a:t>
            </a:r>
          </a:p>
        </p:txBody>
      </p:sp>
      <p:pic>
        <p:nvPicPr>
          <p:cNvPr id="7" name="Obraz 6" descr="Obraz zawierający wewnątrz&#10;&#10;Opis wygenerowany automatycznie">
            <a:extLst>
              <a:ext uri="{FF2B5EF4-FFF2-40B4-BE49-F238E27FC236}">
                <a16:creationId xmlns:a16="http://schemas.microsoft.com/office/drawing/2014/main" xmlns="" id="{AB661EE3-7031-4C3D-8B98-B3328C7B3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95" t="1355" r="-42183" b="37476"/>
          <a:stretch/>
        </p:blipFill>
        <p:spPr>
          <a:xfrm>
            <a:off x="604745" y="1"/>
            <a:ext cx="4336752" cy="494907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5624249-4D27-4DBD-93D9-03BB729E8B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69025" y="2262178"/>
            <a:ext cx="3739152" cy="25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41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D2306AB6-9D65-4F8E-9FD7-C3F3A3DE3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drewniane, drewno&#10;&#10;Opis wygenerowany automatycznie">
            <a:extLst>
              <a:ext uri="{FF2B5EF4-FFF2-40B4-BE49-F238E27FC236}">
                <a16:creationId xmlns:a16="http://schemas.microsoft.com/office/drawing/2014/main" xmlns="" id="{B84D5CD3-2306-42A9-8608-240B06D5D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00"/>
          <a:stretch/>
        </p:blipFill>
        <p:spPr>
          <a:xfrm>
            <a:off x="-311228" y="0"/>
            <a:ext cx="12503228" cy="7033067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284C940E-7A1D-418E-A9E8-C9852CA8E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C4974F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16CDB4-C8C9-4949-A310-3CCA42D4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170" y="3150011"/>
            <a:ext cx="5525312" cy="219480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Samorząd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Uczniowski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pl-PL" sz="3600" dirty="0">
                <a:solidFill>
                  <a:schemeClr val="bg1"/>
                </a:solidFill>
              </a:rPr>
              <a:t>gratuluje ciekawych pomysłów </a:t>
            </a:r>
            <a:r>
              <a:rPr lang="en-US" sz="3600" dirty="0" err="1">
                <a:solidFill>
                  <a:schemeClr val="bg1"/>
                </a:solidFill>
              </a:rPr>
              <a:t>wszystkim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uczestnikom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konkursu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72E0F698-EDF5-464C-B466-8D34B8AF17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92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3470245-C6D2-4DD3-9FB6-012C75457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2" r="4040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17719C-EF95-4BA4-8AAA-AF4D5AB2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6600">
                <a:latin typeface="+mj-lt"/>
              </a:rPr>
              <a:t>Laureaci konkursu</a:t>
            </a:r>
            <a:endParaRPr lang="pl-PL" sz="660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FC261"/>
          </a:solidFill>
          <a:ln w="38100" cap="rnd">
            <a:solidFill>
              <a:srgbClr val="FFC26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6207E34-F352-4D96-BD58-8352C829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68" y="2607579"/>
            <a:ext cx="5196184" cy="39558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400" dirty="0">
                <a:latin typeface="+mj-lt"/>
              </a:rPr>
              <a:t>1 miejsca </a:t>
            </a:r>
            <a:r>
              <a:rPr lang="pl-PL" sz="2400" b="1" dirty="0">
                <a:latin typeface="+mj-lt"/>
              </a:rPr>
              <a:t>ex aequo: Dominika </a:t>
            </a:r>
            <a:r>
              <a:rPr lang="pl-PL" sz="2400" b="1" dirty="0" err="1">
                <a:latin typeface="+mj-lt"/>
              </a:rPr>
              <a:t>Lanzer</a:t>
            </a:r>
            <a:r>
              <a:rPr lang="pl-PL" sz="2400" b="1" dirty="0">
                <a:latin typeface="+mj-lt"/>
              </a:rPr>
              <a:t> i Zuzanna Kreja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400" b="1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400" b="1" dirty="0">
                <a:latin typeface="+mj-lt"/>
              </a:rPr>
              <a:t>2 miejsca ex aequo: Wiktor </a:t>
            </a:r>
            <a:r>
              <a:rPr lang="pl-PL" sz="2400" b="1" dirty="0" err="1">
                <a:latin typeface="+mj-lt"/>
              </a:rPr>
              <a:t>Błędzki</a:t>
            </a:r>
            <a:r>
              <a:rPr lang="pl-PL" sz="2400" b="1" dirty="0">
                <a:latin typeface="+mj-lt"/>
              </a:rPr>
              <a:t> i Michał </a:t>
            </a:r>
            <a:r>
              <a:rPr lang="pl-PL" sz="2400" b="1" dirty="0" err="1">
                <a:latin typeface="+mj-lt"/>
              </a:rPr>
              <a:t>Richert</a:t>
            </a:r>
            <a:endParaRPr lang="pl-PL" sz="2400" b="1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400" b="1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400" b="1" dirty="0">
                <a:latin typeface="+mj-lt"/>
              </a:rPr>
              <a:t>3 miejsca ex aequo: Alicja </a:t>
            </a:r>
            <a:r>
              <a:rPr lang="pl-PL" sz="2400" b="1" dirty="0" err="1">
                <a:latin typeface="+mj-lt"/>
              </a:rPr>
              <a:t>Oltewska</a:t>
            </a:r>
            <a:r>
              <a:rPr lang="pl-PL" sz="2400" b="1" dirty="0">
                <a:latin typeface="+mj-lt"/>
              </a:rPr>
              <a:t> i Nikodem </a:t>
            </a:r>
            <a:r>
              <a:rPr lang="pl-PL" sz="2400" b="1" dirty="0" err="1">
                <a:latin typeface="+mj-lt"/>
              </a:rPr>
              <a:t>Feister</a:t>
            </a:r>
            <a:endParaRPr lang="pl-PL" sz="24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26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zdobione&#10;&#10;Opis wygenerowany automatycznie">
            <a:extLst>
              <a:ext uri="{FF2B5EF4-FFF2-40B4-BE49-F238E27FC236}">
                <a16:creationId xmlns:a16="http://schemas.microsoft.com/office/drawing/2014/main" xmlns="" id="{4644FB01-054D-4CFC-B3C5-C0006A111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06" r="1" b="1032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29571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zewnętrzne, śnieg, pokryte, jazda na nartach&#10;&#10;Opis wygenerowany automatycznie">
            <a:extLst>
              <a:ext uri="{FF2B5EF4-FFF2-40B4-BE49-F238E27FC236}">
                <a16:creationId xmlns:a16="http://schemas.microsoft.com/office/drawing/2014/main" xmlns="" id="{8C5CA801-5471-4BE4-A5B7-7EEEA42BE3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51F87E-8CE8-461E-BE5D-4415A2DD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096000" y="1047135"/>
            <a:ext cx="5257800" cy="203527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Agata  Langowska klasa 1</a:t>
            </a:r>
            <a:endParaRPr lang="pl-PL" dirty="0"/>
          </a:p>
        </p:txBody>
      </p:sp>
      <p:pic>
        <p:nvPicPr>
          <p:cNvPr id="8" name="Symbol zastępczy zawartości 7" descr="Obraz zawierający siedzi, pomieszczenie, stół&#10;&#10;Opis wygenerowany automatycznie">
            <a:extLst>
              <a:ext uri="{FF2B5EF4-FFF2-40B4-BE49-F238E27FC236}">
                <a16:creationId xmlns:a16="http://schemas.microsoft.com/office/drawing/2014/main" xmlns="" id="{9974A560-A9C3-4BE1-AE3B-2AB53DB48F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6003" y="833834"/>
            <a:ext cx="4121277" cy="5190332"/>
          </a:xfrm>
        </p:spPr>
      </p:pic>
    </p:spTree>
    <p:extLst>
      <p:ext uri="{BB962C8B-B14F-4D97-AF65-F5344CB8AC3E}">
        <p14:creationId xmlns:p14="http://schemas.microsoft.com/office/powerpoint/2010/main" xmlns="" val="80739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śnieg, jazda, woda&#10;&#10;Opis wygenerowany automatycznie">
            <a:extLst>
              <a:ext uri="{FF2B5EF4-FFF2-40B4-BE49-F238E27FC236}">
                <a16:creationId xmlns:a16="http://schemas.microsoft.com/office/drawing/2014/main" xmlns="" id="{255E5A60-9BEE-43C8-AB5A-C49F1C187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716797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22945C-5E4C-49FE-99DD-1BC386379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0543" y="1137394"/>
            <a:ext cx="4245780" cy="1877949"/>
          </a:xfrm>
        </p:spPr>
        <p:txBody>
          <a:bodyPr/>
          <a:lstStyle/>
          <a:p>
            <a:pPr algn="ctr"/>
            <a:r>
              <a:rPr lang="pl-PL" sz="4300" dirty="0">
                <a:solidFill>
                  <a:schemeClr val="bg1"/>
                </a:solidFill>
              </a:rPr>
              <a:t>   Michał </a:t>
            </a:r>
            <a:r>
              <a:rPr lang="pl-PL" sz="4300" dirty="0" err="1">
                <a:solidFill>
                  <a:schemeClr val="bg1"/>
                </a:solidFill>
              </a:rPr>
              <a:t>Richert</a:t>
            </a:r>
            <a:r>
              <a:rPr lang="pl-PL" sz="4300" dirty="0">
                <a:solidFill>
                  <a:schemeClr val="bg1"/>
                </a:solidFill>
              </a:rPr>
              <a:t> klasa 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2B2C40B-3F95-4F8E-BD9D-5E353B488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 descr="Obraz zawierający stół, siedzi, małe, zabawka&#10;&#10;Opis wygenerowany automatycznie">
            <a:extLst>
              <a:ext uri="{FF2B5EF4-FFF2-40B4-BE49-F238E27FC236}">
                <a16:creationId xmlns:a16="http://schemas.microsoft.com/office/drawing/2014/main" xmlns="" id="{EE621EA6-AE16-441F-B256-7821884241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97" b="2162"/>
          <a:stretch/>
        </p:blipFill>
        <p:spPr>
          <a:xfrm>
            <a:off x="1103229" y="878547"/>
            <a:ext cx="5661830" cy="47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93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noc, ulica, jasne&#10;&#10;Opis wygenerowany automatycznie">
            <a:extLst>
              <a:ext uri="{FF2B5EF4-FFF2-40B4-BE49-F238E27FC236}">
                <a16:creationId xmlns:a16="http://schemas.microsoft.com/office/drawing/2014/main" xmlns="" id="{E520EF12-385B-43BD-9F02-CB0F77E269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4" b="135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44CD100-6267-4E62-AA64-2182A3A6A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AA1860-FA68-4687-A1D1-440EA1716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567052" y="1122363"/>
            <a:ext cx="4572001" cy="1849438"/>
          </a:xfrm>
        </p:spPr>
        <p:txBody>
          <a:bodyPr anchor="b">
            <a:norm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</a:rPr>
              <a:t>Szymon Kobus klasa 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FCE66D3-8481-4B23-A503-1D548F6B8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endParaRPr lang="pl-PL">
              <a:solidFill>
                <a:schemeClr val="bg1"/>
              </a:solidFill>
            </a:endParaRPr>
          </a:p>
        </p:txBody>
      </p:sp>
      <p:pic>
        <p:nvPicPr>
          <p:cNvPr id="9" name="Obraz 8" descr="Obraz zawierający czekolada, deser&#10;&#10;Opis wygenerowany automatycznie">
            <a:extLst>
              <a:ext uri="{FF2B5EF4-FFF2-40B4-BE49-F238E27FC236}">
                <a16:creationId xmlns:a16="http://schemas.microsoft.com/office/drawing/2014/main" xmlns="" id="{0CBF001C-D763-4A83-898B-8EB4127C7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555" y="636341"/>
            <a:ext cx="5909963" cy="46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96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6A049C0-FDFF-4CB8-8FBB-84855E10D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9315"/>
            <a:ext cx="12433738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22A698-1E07-4AFF-BAE9-CC894E2D9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589" y="1302326"/>
            <a:ext cx="5143501" cy="1766695"/>
          </a:xfrm>
        </p:spPr>
        <p:txBody>
          <a:bodyPr/>
          <a:lstStyle/>
          <a:p>
            <a:pPr algn="ctr"/>
            <a:r>
              <a:rPr lang="pl-PL" sz="4300" dirty="0">
                <a:solidFill>
                  <a:schemeClr val="bg1"/>
                </a:solidFill>
              </a:rPr>
              <a:t>Oliwia Gałkowska klasa 1</a:t>
            </a:r>
          </a:p>
        </p:txBody>
      </p:sp>
      <p:pic>
        <p:nvPicPr>
          <p:cNvPr id="7" name="Obraz 6" descr="Obraz zawierający wewnątrz, kot domowy&#10;&#10;Opis wygenerowany automatycznie">
            <a:extLst>
              <a:ext uri="{FF2B5EF4-FFF2-40B4-BE49-F238E27FC236}">
                <a16:creationId xmlns:a16="http://schemas.microsoft.com/office/drawing/2014/main" xmlns="" id="{467C5258-5C5D-4A6E-B1A5-14447234B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734" t="10933" r="6734" b="-10933"/>
          <a:stretch/>
        </p:blipFill>
        <p:spPr>
          <a:xfrm>
            <a:off x="329045" y="30480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66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Zobacz obraz źródłowy">
            <a:extLst>
              <a:ext uri="{FF2B5EF4-FFF2-40B4-BE49-F238E27FC236}">
                <a16:creationId xmlns:a16="http://schemas.microsoft.com/office/drawing/2014/main" xmlns="" id="{FC50DB04-5521-442A-A568-F7B3F86605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7899"/>
            <a:ext cx="12192000" cy="78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B8E245-F89B-4DBF-9A03-08C07CBB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98" y="365125"/>
            <a:ext cx="7309701" cy="1325563"/>
          </a:xfrm>
        </p:spPr>
        <p:txBody>
          <a:bodyPr>
            <a:noAutofit/>
          </a:bodyPr>
          <a:lstStyle/>
          <a:p>
            <a:pPr algn="ctr"/>
            <a:r>
              <a:rPr lang="pl-PL" sz="4300" dirty="0">
                <a:solidFill>
                  <a:schemeClr val="bg1"/>
                </a:solidFill>
              </a:rPr>
              <a:t/>
            </a:r>
            <a:br>
              <a:rPr lang="pl-PL" sz="4300" dirty="0">
                <a:solidFill>
                  <a:schemeClr val="bg1"/>
                </a:solidFill>
              </a:rPr>
            </a:br>
            <a:r>
              <a:rPr lang="pl-PL" sz="4300" dirty="0">
                <a:solidFill>
                  <a:schemeClr val="bg1"/>
                </a:solidFill>
              </a:rPr>
              <a:t/>
            </a:r>
            <a:br>
              <a:rPr lang="pl-PL" sz="4300" dirty="0">
                <a:solidFill>
                  <a:schemeClr val="bg1"/>
                </a:solidFill>
              </a:rPr>
            </a:br>
            <a:r>
              <a:rPr lang="pl-PL" sz="4300" dirty="0">
                <a:solidFill>
                  <a:schemeClr val="bg1"/>
                </a:solidFill>
              </a:rPr>
              <a:t/>
            </a:r>
            <a:br>
              <a:rPr lang="pl-PL" sz="4300" dirty="0">
                <a:solidFill>
                  <a:schemeClr val="bg1"/>
                </a:solidFill>
              </a:rPr>
            </a:br>
            <a:r>
              <a:rPr lang="pl-PL" sz="4300" dirty="0">
                <a:solidFill>
                  <a:schemeClr val="bg1"/>
                </a:solidFill>
              </a:rPr>
              <a:t>Magdalena Grzonka </a:t>
            </a:r>
            <a:br>
              <a:rPr lang="pl-PL" sz="4300" dirty="0">
                <a:solidFill>
                  <a:schemeClr val="bg1"/>
                </a:solidFill>
              </a:rPr>
            </a:br>
            <a:r>
              <a:rPr lang="pl-PL" sz="4300" dirty="0">
                <a:solidFill>
                  <a:schemeClr val="bg1"/>
                </a:solidFill>
              </a:rPr>
              <a:t>klasa 1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FCC0F93-4C88-4970-83BD-94A7293BE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8" t="11409" r="24749" b="16976"/>
          <a:stretch/>
        </p:blipFill>
        <p:spPr>
          <a:xfrm>
            <a:off x="2189844" y="1138167"/>
            <a:ext cx="2799761" cy="54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55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my, Zima, Noc, Święta">
            <a:extLst>
              <a:ext uri="{FF2B5EF4-FFF2-40B4-BE49-F238E27FC236}">
                <a16:creationId xmlns:a16="http://schemas.microsoft.com/office/drawing/2014/main" xmlns="" id="{3102F99F-1CF2-4A25-9A51-D033AE797A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A3E001-F47A-4409-A5C9-916E2004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64" y="365125"/>
            <a:ext cx="5176736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Wiktor </a:t>
            </a:r>
            <a:r>
              <a:rPr lang="pl-PL" dirty="0" err="1">
                <a:solidFill>
                  <a:schemeClr val="bg1"/>
                </a:solidFill>
              </a:rPr>
              <a:t>Błędzki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klasa 1</a:t>
            </a:r>
          </a:p>
        </p:txBody>
      </p:sp>
      <p:pic>
        <p:nvPicPr>
          <p:cNvPr id="5" name="Obraz 4" descr="Obraz zawierający lalka&#10;&#10;Opis wygenerowany automatycznie">
            <a:extLst>
              <a:ext uri="{FF2B5EF4-FFF2-40B4-BE49-F238E27FC236}">
                <a16:creationId xmlns:a16="http://schemas.microsoft.com/office/drawing/2014/main" xmlns="" id="{45B36361-514E-4298-A8D1-DFD40255E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910" y="760650"/>
            <a:ext cx="4063324" cy="541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45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ewnętrzne, śnieg, przyroda, noc&#10;&#10;Opis wygenerowany automatycznie">
            <a:extLst>
              <a:ext uri="{FF2B5EF4-FFF2-40B4-BE49-F238E27FC236}">
                <a16:creationId xmlns:a16="http://schemas.microsoft.com/office/drawing/2014/main" xmlns="" id="{5B866CFC-7C5C-4F09-97EC-4A94811E6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163" y="-1"/>
            <a:ext cx="12430996" cy="6858001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F8CC94-997B-4C77-A1B4-91FD943A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316" y="365125"/>
            <a:ext cx="5100484" cy="2540307"/>
          </a:xfrm>
        </p:spPr>
        <p:txBody>
          <a:bodyPr>
            <a:normAutofit/>
          </a:bodyPr>
          <a:lstStyle/>
          <a:p>
            <a:pPr algn="ctr"/>
            <a:r>
              <a:rPr lang="pl-PL" sz="4300" dirty="0">
                <a:solidFill>
                  <a:schemeClr val="bg1">
                    <a:lumMod val="95000"/>
                  </a:schemeClr>
                </a:solidFill>
              </a:rPr>
              <a:t>Dominika </a:t>
            </a:r>
            <a:r>
              <a:rPr lang="pl-PL" sz="4300" dirty="0" err="1">
                <a:solidFill>
                  <a:schemeClr val="bg1">
                    <a:lumMod val="95000"/>
                  </a:schemeClr>
                </a:solidFill>
              </a:rPr>
              <a:t>Lanzer</a:t>
            </a:r>
            <a:r>
              <a:rPr lang="pl-PL" sz="4300" dirty="0">
                <a:solidFill>
                  <a:schemeClr val="bg1">
                    <a:lumMod val="95000"/>
                  </a:schemeClr>
                </a:solidFill>
              </a:rPr>
              <a:t> klasa 2</a:t>
            </a:r>
          </a:p>
        </p:txBody>
      </p:sp>
      <p:pic>
        <p:nvPicPr>
          <p:cNvPr id="7" name="Obraz 6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xmlns="" id="{4F0A46A0-DC96-4827-916E-02E9AD0D4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7" r="-9557" b="31828"/>
          <a:stretch/>
        </p:blipFill>
        <p:spPr>
          <a:xfrm>
            <a:off x="1605116" y="511385"/>
            <a:ext cx="4815348" cy="58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70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razki świąteczne Magia Świąt Bożego Narodzenia, Życzenia Świąteczne,  Życzenia Bożonarodzeniowe">
            <a:extLst>
              <a:ext uri="{FF2B5EF4-FFF2-40B4-BE49-F238E27FC236}">
                <a16:creationId xmlns:a16="http://schemas.microsoft.com/office/drawing/2014/main" xmlns="" id="{3644F9A0-6C96-46D1-B6B1-19294E7467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9F7092-31B6-47BC-8205-28A3214C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618" y="365125"/>
            <a:ext cx="550918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Alicja </a:t>
            </a:r>
            <a:r>
              <a:rPr lang="pl-PL" dirty="0" err="1">
                <a:solidFill>
                  <a:schemeClr val="bg1"/>
                </a:solidFill>
              </a:rPr>
              <a:t>Otlewska</a:t>
            </a:r>
            <a:r>
              <a:rPr lang="pl-PL" dirty="0">
                <a:solidFill>
                  <a:schemeClr val="bg1"/>
                </a:solidFill>
              </a:rPr>
              <a:t>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klasa 2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9266833-8687-4A0B-AE98-DDE647E18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365125"/>
            <a:ext cx="4573374" cy="60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94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63</Words>
  <Application>Microsoft Office PowerPoint</Application>
  <PresentationFormat>Niestandardowy</PresentationFormat>
  <Paragraphs>19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SketchyVTI</vt:lpstr>
      <vt:lpstr>           OZDOBA BOŻONARODZENIOWA   W  KLASACH I-III</vt:lpstr>
      <vt:lpstr>Agata  Langowska klasa 1</vt:lpstr>
      <vt:lpstr>   Michał Richert klasa 1</vt:lpstr>
      <vt:lpstr>Szymon Kobus klasa 1</vt:lpstr>
      <vt:lpstr>Oliwia Gałkowska klasa 1</vt:lpstr>
      <vt:lpstr>   Magdalena Grzonka  klasa 1</vt:lpstr>
      <vt:lpstr>  Wiktor Błędzki klasa 1</vt:lpstr>
      <vt:lpstr>Dominika Lanzer klasa 2</vt:lpstr>
      <vt:lpstr>   Alicja Otlewska  klasa 2</vt:lpstr>
      <vt:lpstr>    Zuzanna Kreja    klasa 3 </vt:lpstr>
      <vt:lpstr>Samanta Smoleńska  klasa 3</vt:lpstr>
      <vt:lpstr>  Nikodem Feister klasa 3</vt:lpstr>
      <vt:lpstr>Samorząd Uczniowski gratuluje ciekawych pomysłów wszystkim uczestnikom konkursu </vt:lpstr>
      <vt:lpstr>Laureaci konkursu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OZDOBA BOŻONARODZENIOWA                   W KLASACH I-III</dc:title>
  <dc:creator>893</dc:creator>
  <cp:lastModifiedBy>Wiktor Dmisiewicz</cp:lastModifiedBy>
  <cp:revision>18</cp:revision>
  <dcterms:created xsi:type="dcterms:W3CDTF">2020-12-10T06:42:58Z</dcterms:created>
  <dcterms:modified xsi:type="dcterms:W3CDTF">2020-12-23T23:30:01Z</dcterms:modified>
</cp:coreProperties>
</file>