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5" r:id="rId4"/>
    <p:sldId id="278" r:id="rId5"/>
    <p:sldId id="263" r:id="rId6"/>
    <p:sldId id="266" r:id="rId7"/>
    <p:sldId id="279" r:id="rId8"/>
    <p:sldId id="264" r:id="rId9"/>
    <p:sldId id="267" r:id="rId10"/>
    <p:sldId id="257" r:id="rId11"/>
    <p:sldId id="260" r:id="rId12"/>
    <p:sldId id="262" r:id="rId13"/>
    <p:sldId id="284" r:id="rId14"/>
    <p:sldId id="281" r:id="rId15"/>
    <p:sldId id="283" r:id="rId16"/>
    <p:sldId id="258" r:id="rId17"/>
    <p:sldId id="282" r:id="rId18"/>
    <p:sldId id="26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812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-420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515220CE-C641-479B-A327-CC8B99C333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C5FF9B3F-3AD1-49F4-A2F7-66CB36792C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/>
              <a:t>Kliknij, aby edytować styl wzorca podtytułu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52FF2D5-E949-412C-BD6D-231D7DC17D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65B4DE37-86D6-4D79-8E8A-17A50D92D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4F6B2744-9871-4D73-9C01-378F03F40E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2750403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9439E4-C618-4582-822E-D7BC1BC2FF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338BB4A1-B4F9-4D87-A9ED-083080C1210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699B6907-2B9F-4245-B65D-041614BC5C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ABA75E25-D2DB-430F-AD32-8EB576E5FC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141E95F9-4154-4BEB-B4FB-1A1B7B14E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85999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>
            <a:extLst>
              <a:ext uri="{FF2B5EF4-FFF2-40B4-BE49-F238E27FC236}">
                <a16:creationId xmlns:a16="http://schemas.microsoft.com/office/drawing/2014/main" xmlns="" id="{10883F62-628A-467F-831B-A6C52A5DAD3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ytułu pionowego 2">
            <a:extLst>
              <a:ext uri="{FF2B5EF4-FFF2-40B4-BE49-F238E27FC236}">
                <a16:creationId xmlns:a16="http://schemas.microsoft.com/office/drawing/2014/main" xmlns="" id="{F1C951EE-9C32-46EA-A0F5-1FBF70E0EC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3E3B41DB-1C35-4DF1-8ADC-679D509DBE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9505FA20-5377-4221-A253-39F8170AF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0A0E6B63-744F-4A51-B7D0-F6A9F27C5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80698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3708FA7-4609-411D-8AD1-9D8C0433D5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09CDE4B-28B9-4831-B35D-D5049C8D33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96F1653E-4CEB-4CA1-ACE4-DD38661CEE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9BB6457-EC1D-43BB-961A-D60A5E8709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261FA6B9-F3B3-4E72-9880-951D72D734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575937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E3CCCA1-CE7B-4EB1-B999-844056F9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0CAE804E-D6D4-46B3-98DC-04A6B13762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B5DA8857-6D09-4BC2-BADA-3A36376EC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81B97420-C1FE-4ACC-B7F7-7D1E51B82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811D37C3-F143-40A4-B089-97C4A389F6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17509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3827A0D-C21C-4855-806C-7E77D36946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F656F2C8-4ED0-484C-B1C7-B20C63DEBF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79283DCF-468A-4B24-B18C-1372A9B188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2B347928-7D5A-4EC6-A46B-42E8E9BD5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BAF9F7C4-7DE2-43EC-8018-1B04EA661D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A4AF859-7F59-4A14-91EF-A82EB86093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8567941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5124B83-9219-4193-A1BC-427E14AD1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90005DA1-0EF1-455F-AE98-6E8A5B1248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>
            <a:extLst>
              <a:ext uri="{FF2B5EF4-FFF2-40B4-BE49-F238E27FC236}">
                <a16:creationId xmlns:a16="http://schemas.microsoft.com/office/drawing/2014/main" xmlns="" id="{9EFAC746-790E-46F0-A6A0-3F1CCBFC167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5" name="Symbol zastępczy tekstu 4">
            <a:extLst>
              <a:ext uri="{FF2B5EF4-FFF2-40B4-BE49-F238E27FC236}">
                <a16:creationId xmlns:a16="http://schemas.microsoft.com/office/drawing/2014/main" xmlns="" id="{F4E1AF07-B2A7-47FF-8F9F-38CD91F8C7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xmlns="" id="{6F3E198F-A760-4BCA-8B2A-87A154247C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7" name="Symbol zastępczy daty 6">
            <a:extLst>
              <a:ext uri="{FF2B5EF4-FFF2-40B4-BE49-F238E27FC236}">
                <a16:creationId xmlns:a16="http://schemas.microsoft.com/office/drawing/2014/main" xmlns="" id="{605F597E-C79E-45AB-A5FF-998622FAC8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Symbol zastępczy stopki 7">
            <a:extLst>
              <a:ext uri="{FF2B5EF4-FFF2-40B4-BE49-F238E27FC236}">
                <a16:creationId xmlns:a16="http://schemas.microsoft.com/office/drawing/2014/main" xmlns="" id="{A196D615-8377-44EF-958C-D8956EBE6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ymbol zastępczy numeru slajdu 8">
            <a:extLst>
              <a:ext uri="{FF2B5EF4-FFF2-40B4-BE49-F238E27FC236}">
                <a16:creationId xmlns:a16="http://schemas.microsoft.com/office/drawing/2014/main" xmlns="" id="{2583ADB6-3471-4FD0-BA3E-4F6A55AB24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140703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3DD4482-929F-453A-98B3-AC41BAC9E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daty 2">
            <a:extLst>
              <a:ext uri="{FF2B5EF4-FFF2-40B4-BE49-F238E27FC236}">
                <a16:creationId xmlns:a16="http://schemas.microsoft.com/office/drawing/2014/main" xmlns="" id="{520DCAA7-174B-425F-A702-0FC9B01EC7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ymbol zastępczy stopki 3">
            <a:extLst>
              <a:ext uri="{FF2B5EF4-FFF2-40B4-BE49-F238E27FC236}">
                <a16:creationId xmlns:a16="http://schemas.microsoft.com/office/drawing/2014/main" xmlns="" id="{8ACBACF4-70BB-4B73-85F1-C3792B12F1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xmlns="" id="{D933508D-17E9-48BF-97B2-BD44B1575C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645765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>
            <a:extLst>
              <a:ext uri="{FF2B5EF4-FFF2-40B4-BE49-F238E27FC236}">
                <a16:creationId xmlns:a16="http://schemas.microsoft.com/office/drawing/2014/main" xmlns="" id="{071CDC8D-0F47-4625-9B00-48693EF70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Symbol zastępczy stopki 2">
            <a:extLst>
              <a:ext uri="{FF2B5EF4-FFF2-40B4-BE49-F238E27FC236}">
                <a16:creationId xmlns:a16="http://schemas.microsoft.com/office/drawing/2014/main" xmlns="" id="{62BEF71A-30CE-4F52-A65B-B9458C75D9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ymbol zastępczy numeru slajdu 3">
            <a:extLst>
              <a:ext uri="{FF2B5EF4-FFF2-40B4-BE49-F238E27FC236}">
                <a16:creationId xmlns:a16="http://schemas.microsoft.com/office/drawing/2014/main" xmlns="" id="{136FCFD1-786D-4A84-9C98-5D3B8F8B2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686813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AAD68A55-AC06-42FE-A40A-19D0D90506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733CE038-963C-46C5-869D-84775DBC68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FE99A9CC-75D2-4E81-9C43-CE2F4954020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BB1FE11C-4FB4-4937-A83F-DB84C362ED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056A2F52-9C02-44C9-A2E3-D5065F69F2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E1932CDA-EDD3-4C81-A4AB-A563A73165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1806035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D08D7F21-DFFC-4D6D-883B-8E95CA20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obrazu 2">
            <a:extLst>
              <a:ext uri="{FF2B5EF4-FFF2-40B4-BE49-F238E27FC236}">
                <a16:creationId xmlns:a16="http://schemas.microsoft.com/office/drawing/2014/main" xmlns="" id="{19C3CA68-1B53-4D85-B352-065D8470598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Symbol zastępczy tekstu 3">
            <a:extLst>
              <a:ext uri="{FF2B5EF4-FFF2-40B4-BE49-F238E27FC236}">
                <a16:creationId xmlns:a16="http://schemas.microsoft.com/office/drawing/2014/main" xmlns="" id="{D13B5590-559D-419E-B321-3C71FC3966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>
            <a:extLst>
              <a:ext uri="{FF2B5EF4-FFF2-40B4-BE49-F238E27FC236}">
                <a16:creationId xmlns:a16="http://schemas.microsoft.com/office/drawing/2014/main" xmlns="" id="{13146C3B-BBF8-4E0D-A0C2-952585E9DA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Symbol zastępczy stopki 5">
            <a:extLst>
              <a:ext uri="{FF2B5EF4-FFF2-40B4-BE49-F238E27FC236}">
                <a16:creationId xmlns:a16="http://schemas.microsoft.com/office/drawing/2014/main" xmlns="" id="{6BE93D21-6781-4844-9AF9-2A6FB41FDE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ymbol zastępczy numeru slajdu 6">
            <a:extLst>
              <a:ext uri="{FF2B5EF4-FFF2-40B4-BE49-F238E27FC236}">
                <a16:creationId xmlns:a16="http://schemas.microsoft.com/office/drawing/2014/main" xmlns="" id="{359606AB-0678-4F23-A068-7D16FF7E1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4225294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xmlns="" id="{B4E55F8B-DA32-4B06-8A20-57FB25F58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GB"/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xmlns="" id="{6334000E-0B48-420F-95EA-0C41F1EA95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GB"/>
          </a:p>
        </p:txBody>
      </p:sp>
      <p:sp>
        <p:nvSpPr>
          <p:cNvPr id="4" name="Symbol zastępczy daty 3">
            <a:extLst>
              <a:ext uri="{FF2B5EF4-FFF2-40B4-BE49-F238E27FC236}">
                <a16:creationId xmlns:a16="http://schemas.microsoft.com/office/drawing/2014/main" xmlns="" id="{1F401114-0DFC-48F0-B4C9-516223FC2B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BEFE1D-3A2D-4C51-B687-64AA2D3432AF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Symbol zastępczy stopki 4">
            <a:extLst>
              <a:ext uri="{FF2B5EF4-FFF2-40B4-BE49-F238E27FC236}">
                <a16:creationId xmlns:a16="http://schemas.microsoft.com/office/drawing/2014/main" xmlns="" id="{E8D61836-189B-47D4-B1B6-559387BF793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xmlns="" id="{FD51CA6C-5079-4376-A4BE-E99F86696D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5A369C-70F1-41F1-BE45-37E86313D5F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5473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7520534-F0AD-4864-BE1E-AF2EE839514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-1075765" y="739739"/>
            <a:ext cx="14343530" cy="3068674"/>
          </a:xfrm>
        </p:spPr>
        <p:txBody>
          <a:bodyPr/>
          <a:lstStyle/>
          <a:p>
            <a:r>
              <a:rPr lang="pl-PL" dirty="0"/>
              <a:t>   </a:t>
            </a:r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FE8ED5CE-FDD9-4463-84F6-6872511C025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xmlns="" id="{BFD8723D-ADAF-43ED-BC41-67E3C80E6F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421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1A2A47F-29EF-4FA2-91EE-D2F53CE7A5AA}"/>
              </a:ext>
            </a:extLst>
          </p:cNvPr>
          <p:cNvSpPr txBox="1"/>
          <p:nvPr/>
        </p:nvSpPr>
        <p:spPr>
          <a:xfrm>
            <a:off x="852209" y="452735"/>
            <a:ext cx="10920691" cy="62478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6000" i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Szkoła polska to przybytek kultury </a:t>
            </a:r>
            <a:r>
              <a:rPr lang="pl-PL" sz="6000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6000" i="1" dirty="0">
                <a:solidFill>
                  <a:schemeClr val="bg1"/>
                </a:solidFill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i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oświaty, to matka, </a:t>
            </a:r>
            <a:br>
              <a:rPr lang="pl-PL" sz="6000" i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i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siła duszy polskiej. </a:t>
            </a:r>
            <a:br>
              <a:rPr lang="pl-PL" sz="6000" i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6000" i="1" dirty="0">
                <a:solidFill>
                  <a:schemeClr val="bg1"/>
                </a:solidFill>
                <a:effectLst/>
                <a:latin typeface="Arial Black" panose="020B0A040201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Ona jest kuźnią młodych serc i dusz.</a:t>
            </a:r>
          </a:p>
          <a:p>
            <a:pPr algn="ctr"/>
            <a:endParaRPr lang="pl-PL" sz="4000" dirty="0">
              <a:solidFill>
                <a:schemeClr val="bg1"/>
              </a:solidFill>
              <a:effectLst/>
              <a:latin typeface="Arial Black" panose="020B0A040201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621682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ACB9C9-1AD6-4A04-9EF2-367AEF2AA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DD51613-08B5-46C0-95CE-E957E3519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Zobacz obraz źródłowy">
            <a:extLst>
              <a:ext uri="{FF2B5EF4-FFF2-40B4-BE49-F238E27FC236}">
                <a16:creationId xmlns:a16="http://schemas.microsoft.com/office/drawing/2014/main" xmlns="" id="{213CE6B8-EDCD-4E78-B706-23307508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421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E7110F6-E206-45AE-83DB-D98AB00429E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995846" y="-1189267"/>
            <a:ext cx="5307014" cy="7298706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023DA2DB-9B67-42A8-BA42-E1BBB5F9FEB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6548194" y="1728544"/>
            <a:ext cx="7051422" cy="3207490"/>
          </a:xfrm>
          <a:prstGeom prst="rect">
            <a:avLst/>
          </a:prstGeom>
        </p:spPr>
      </p:pic>
      <p:sp>
        <p:nvSpPr>
          <p:cNvPr id="10" name="pole tekstowe 9">
            <a:extLst>
              <a:ext uri="{FF2B5EF4-FFF2-40B4-BE49-F238E27FC236}">
                <a16:creationId xmlns:a16="http://schemas.microsoft.com/office/drawing/2014/main" xmlns="" id="{CAA09400-0302-427A-918C-6AF85882296E}"/>
              </a:ext>
            </a:extLst>
          </p:cNvPr>
          <p:cNvSpPr txBox="1"/>
          <p:nvPr/>
        </p:nvSpPr>
        <p:spPr>
          <a:xfrm>
            <a:off x="514350" y="3107874"/>
            <a:ext cx="7322791" cy="7745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DYREKTOR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1800" b="1" dirty="0">
                <a:solidFill>
                  <a:srgbClr val="0070C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PANI BARBARA SZLAGOWSKA</a:t>
            </a:r>
            <a:endParaRPr lang="en-GB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xmlns="" id="{463CBDFD-469A-41EF-B808-73F77383E5EC}"/>
              </a:ext>
            </a:extLst>
          </p:cNvPr>
          <p:cNvSpPr txBox="1"/>
          <p:nvPr/>
        </p:nvSpPr>
        <p:spPr>
          <a:xfrm flipH="1">
            <a:off x="8470160" y="3145974"/>
            <a:ext cx="3426564" cy="34093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solidFill>
                <a:srgbClr val="0070C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solidFill>
                <a:srgbClr val="0070C0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pl-PL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DYREKTOR </a:t>
            </a:r>
          </a:p>
          <a:p>
            <a:r>
              <a:rPr lang="pl-PL" sz="20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PANI</a:t>
            </a:r>
            <a:r>
              <a:rPr lang="pl-PL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pl-PL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pl-PL" sz="20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JOLANATA MAŁECKA</a:t>
            </a:r>
            <a:endParaRPr lang="en-GB" sz="20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4067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ACB9C9-1AD6-4A04-9EF2-367AEF2AA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DD51613-08B5-46C0-95CE-E957E3519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Zobacz obraz źródłowy">
            <a:extLst>
              <a:ext uri="{FF2B5EF4-FFF2-40B4-BE49-F238E27FC236}">
                <a16:creationId xmlns:a16="http://schemas.microsoft.com/office/drawing/2014/main" xmlns="" id="{213CE6B8-EDCD-4E78-B706-23307508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421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Zobacz obraz źródłowy">
            <a:extLst>
              <a:ext uri="{FF2B5EF4-FFF2-40B4-BE49-F238E27FC236}">
                <a16:creationId xmlns:a16="http://schemas.microsoft.com/office/drawing/2014/main" xmlns="" id="{23A57787-1F6A-4163-9005-E1460E2014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88459" y="1366363"/>
            <a:ext cx="5536145" cy="3328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Obraz 13">
            <a:extLst>
              <a:ext uri="{FF2B5EF4-FFF2-40B4-BE49-F238E27FC236}">
                <a16:creationId xmlns:a16="http://schemas.microsoft.com/office/drawing/2014/main" xmlns="" id="{0A9DA94F-F828-41D3-A912-26E24E6F08B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5935462" y="1775478"/>
            <a:ext cx="7090627" cy="3193596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xmlns="" id="{3D0DCDEE-662C-4B3E-80E7-B998A83774C6}"/>
              </a:ext>
            </a:extLst>
          </p:cNvPr>
          <p:cNvSpPr txBox="1"/>
          <p:nvPr/>
        </p:nvSpPr>
        <p:spPr>
          <a:xfrm>
            <a:off x="1114426" y="295276"/>
            <a:ext cx="8077199" cy="1096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DYREKTOR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PANI </a:t>
            </a:r>
            <a:r>
              <a:rPr lang="pl-PL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KATARZYNA BŁASZAK</a:t>
            </a:r>
            <a:endParaRPr lang="en-GB" sz="2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xmlns="" id="{3042E9E3-C419-4178-864D-1CCC011B59A1}"/>
              </a:ext>
            </a:extLst>
          </p:cNvPr>
          <p:cNvSpPr txBox="1"/>
          <p:nvPr/>
        </p:nvSpPr>
        <p:spPr>
          <a:xfrm>
            <a:off x="4419600" y="2951579"/>
            <a:ext cx="4772025" cy="37604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b="1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18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DYREKTOR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2400" b="1" dirty="0">
                <a:solidFill>
                  <a:schemeClr val="bg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PAN JAROSŁAW WRZAŁKA</a:t>
            </a:r>
            <a:endParaRPr lang="en-GB" sz="2400" b="1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227509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ACB9C9-1AD6-4A04-9EF2-367AEF2AA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DD51613-08B5-46C0-95CE-E957E3519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Zobacz obraz źródłowy">
            <a:extLst>
              <a:ext uri="{FF2B5EF4-FFF2-40B4-BE49-F238E27FC236}">
                <a16:creationId xmlns:a16="http://schemas.microsoft.com/office/drawing/2014/main" xmlns="" id="{213CE6B8-EDCD-4E78-B706-23307508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421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BB4B9AC1-1DCE-45F9-A0B7-CDC9C040A1D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5400000">
            <a:off x="4140608" y="-1245189"/>
            <a:ext cx="6671845" cy="9430939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xmlns="" id="{43E20134-184A-4DAA-8B4D-A0BE0E5D53EB}"/>
              </a:ext>
            </a:extLst>
          </p:cNvPr>
          <p:cNvSpPr txBox="1"/>
          <p:nvPr/>
        </p:nvSpPr>
        <p:spPr>
          <a:xfrm>
            <a:off x="2310580" y="3146520"/>
            <a:ext cx="5222505" cy="34381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600" dirty="0">
              <a:solidFill>
                <a:srgbClr val="7030A0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600" dirty="0">
              <a:solidFill>
                <a:srgbClr val="7030A0"/>
              </a:solidFill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600" dirty="0">
              <a:solidFill>
                <a:srgbClr val="7030A0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pl-PL" sz="3600" dirty="0">
              <a:solidFill>
                <a:srgbClr val="7030A0"/>
              </a:solidFill>
              <a:effectLst/>
              <a:latin typeface="Algerian" panose="04020705040A02060702" pitchFamily="82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pl-PL" sz="3600" dirty="0">
                <a:solidFill>
                  <a:srgbClr val="7030A0"/>
                </a:solidFill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</a:t>
            </a:r>
            <a:r>
              <a:rPr lang="pl-PL" sz="3600" dirty="0">
                <a:solidFill>
                  <a:srgbClr val="7030A0"/>
                </a:solidFill>
                <a:effectLst/>
                <a:latin typeface="Algerian" panose="04020705040A02060702" pitchFamily="82" charset="0"/>
                <a:ea typeface="Calibri" panose="020F0502020204030204" pitchFamily="34" charset="0"/>
                <a:cs typeface="Times New Roman" panose="02020603050405020304" pitchFamily="18" charset="0"/>
              </a:rPr>
              <a:t>WSPOMNIENIA</a:t>
            </a:r>
            <a:endParaRPr lang="en-GB" sz="3600" dirty="0">
              <a:solidFill>
                <a:srgbClr val="7030A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6EE234A9-7436-4252-B362-8D0D3F5B41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257627" y="571125"/>
            <a:ext cx="4514398" cy="5150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67546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obacz obraz źródłowy">
            <a:extLst>
              <a:ext uri="{FF2B5EF4-FFF2-40B4-BE49-F238E27FC236}">
                <a16:creationId xmlns:a16="http://schemas.microsoft.com/office/drawing/2014/main" xmlns="" id="{DCC17186-C194-4A62-93B3-209896D0A6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421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944482F8-6F19-4BDB-85A4-A65CDCB7E8A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204156"/>
            <a:ext cx="10012184" cy="450945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14F3E43-51E5-4AF7-949D-1DE961189C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9718" y="3064631"/>
            <a:ext cx="8422282" cy="37933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122574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Zobacz obraz źródłowy">
            <a:extLst>
              <a:ext uri="{FF2B5EF4-FFF2-40B4-BE49-F238E27FC236}">
                <a16:creationId xmlns:a16="http://schemas.microsoft.com/office/drawing/2014/main" xmlns="" id="{DE222F43-4D17-461E-ADCA-2C675D8B04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421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3A08F030-8C94-4051-B73B-7DF0D9D2250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51868" y="3429000"/>
            <a:ext cx="7613284" cy="3428999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4AC16DBB-F0B8-4EF7-AA29-2BD0C988249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-193421"/>
            <a:ext cx="8317657" cy="3746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051212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obacz obraz źródłowy">
            <a:extLst>
              <a:ext uri="{FF2B5EF4-FFF2-40B4-BE49-F238E27FC236}">
                <a16:creationId xmlns:a16="http://schemas.microsoft.com/office/drawing/2014/main" xmlns="" id="{ADEC36D4-8D8C-4769-B301-0EAB8980B9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421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4C9963E8-711A-43C9-A2E4-3307B2BF2D3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84916" y="0"/>
            <a:ext cx="8353465" cy="3762375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643A5931-B514-4C44-896C-BDE18AEC335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4005130"/>
            <a:ext cx="6334125" cy="2852870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xmlns="" id="{252FBF1B-C5FF-4D62-92F9-03521903C36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57875" y="4005130"/>
            <a:ext cx="6334125" cy="285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446535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obacz obraz źródłowy">
            <a:extLst>
              <a:ext uri="{FF2B5EF4-FFF2-40B4-BE49-F238E27FC236}">
                <a16:creationId xmlns:a16="http://schemas.microsoft.com/office/drawing/2014/main" xmlns="" id="{44D99730-8A14-42FF-870D-11D00B907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46" y="0"/>
            <a:ext cx="12161520" cy="7033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xmlns="" id="{03747805-0487-4B56-A2BA-F1F061083A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7146" y="0"/>
            <a:ext cx="3800475" cy="3857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241F9704-0A32-49A4-BD59-D25E23D4E73C}"/>
              </a:ext>
            </a:extLst>
          </p:cNvPr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83179" y="4041058"/>
            <a:ext cx="6408114" cy="299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Obraz 3">
            <a:extLst>
              <a:ext uri="{FF2B5EF4-FFF2-40B4-BE49-F238E27FC236}">
                <a16:creationId xmlns:a16="http://schemas.microsoft.com/office/drawing/2014/main" xmlns="" id="{5909EEB2-A92B-4351-838B-BAD0B264190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38549" y="1"/>
            <a:ext cx="8505825" cy="3830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78509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obacz obraz źródłowy">
            <a:extLst>
              <a:ext uri="{FF2B5EF4-FFF2-40B4-BE49-F238E27FC236}">
                <a16:creationId xmlns:a16="http://schemas.microsoft.com/office/drawing/2014/main" xmlns="" id="{0ED9EF00-3117-412F-9D9D-7ECE430758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421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A1C3645-B603-4012-AD05-48F9AAE5218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30728"/>
            <a:ext cx="4724400" cy="3538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>
            <a:extLst>
              <a:ext uri="{FF2B5EF4-FFF2-40B4-BE49-F238E27FC236}">
                <a16:creationId xmlns:a16="http://schemas.microsoft.com/office/drawing/2014/main" xmlns="" id="{6D788EE8-235F-4D78-AE94-5ACA0CD94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283494"/>
            <a:ext cx="7343775" cy="5507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4268032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xmlns="" id="{2404EE43-4859-458F-8E0C-3AFBED779A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1219200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5B910EB0-ECCC-40F5-9E9D-CBAD9B30E3BE}"/>
              </a:ext>
            </a:extLst>
          </p:cNvPr>
          <p:cNvSpPr txBox="1"/>
          <p:nvPr/>
        </p:nvSpPr>
        <p:spPr>
          <a:xfrm>
            <a:off x="319008" y="566052"/>
            <a:ext cx="11872992" cy="68726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Życzymy Ci, SZKOŁO, w dniu Twojego święta,</a:t>
            </a:r>
            <a:b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By każdy uczeń o Tobie pamiętał</a:t>
            </a:r>
            <a:b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I dziś już doceniał trud nauczycielski</a:t>
            </a:r>
            <a:b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Przepełniony troską i miłością wielką</a:t>
            </a:r>
          </a:p>
          <a:p>
            <a:r>
              <a:rPr lang="pl-PL" sz="4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SZKOŁO!</a:t>
            </a:r>
          </a:p>
          <a:p>
            <a: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Pozostaniesz w naszej pamięci</a:t>
            </a:r>
            <a:b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na długie lata, </a:t>
            </a:r>
            <a:b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r>
              <a:rPr lang="pl-PL" sz="4400" b="1" dirty="0">
                <a:solidFill>
                  <a:schemeClr val="bg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bo tu minęła nasza młodość w zabawę, wiedzę, mądrość bogata.</a:t>
            </a:r>
            <a:r>
              <a:rPr lang="pl-P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/>
            </a:r>
            <a:br>
              <a:rPr lang="pl-PL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</a:br>
            <a:endParaRPr lang="en-GB" sz="4400" b="1" dirty="0">
              <a:solidFill>
                <a:schemeClr val="bg1"/>
              </a:solidFill>
            </a:endParaRPr>
          </a:p>
        </p:txBody>
      </p:sp>
      <p:pic>
        <p:nvPicPr>
          <p:cNvPr id="5124" name="Picture 4" descr="Zobacz obraz źródłowy">
            <a:extLst>
              <a:ext uri="{FF2B5EF4-FFF2-40B4-BE49-F238E27FC236}">
                <a16:creationId xmlns:a16="http://schemas.microsoft.com/office/drawing/2014/main" xmlns="" id="{825AECA4-4EF3-4CCB-B27C-6C6DFDDC79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486899" y="1943100"/>
            <a:ext cx="2705101" cy="328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27426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Zobacz obraz źródłowy">
            <a:extLst>
              <a:ext uri="{FF2B5EF4-FFF2-40B4-BE49-F238E27FC236}">
                <a16:creationId xmlns:a16="http://schemas.microsoft.com/office/drawing/2014/main" xmlns="" id="{357DB686-C5CA-43FA-8181-3946F724EB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086"/>
            <a:ext cx="12191999" cy="6832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ole tekstowe 3">
            <a:extLst>
              <a:ext uri="{FF2B5EF4-FFF2-40B4-BE49-F238E27FC236}">
                <a16:creationId xmlns:a16="http://schemas.microsoft.com/office/drawing/2014/main" xmlns="" id="{4D1F15C9-D0A3-4D9A-92F8-A6D5BE766DC2}"/>
              </a:ext>
            </a:extLst>
          </p:cNvPr>
          <p:cNvSpPr txBox="1"/>
          <p:nvPr/>
        </p:nvSpPr>
        <p:spPr>
          <a:xfrm>
            <a:off x="4686300" y="419100"/>
            <a:ext cx="7505698" cy="19082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l-PL" sz="54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25-lecie budynku </a:t>
            </a:r>
            <a:r>
              <a:rPr lang="pl-PL" sz="32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pl-PL" sz="32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Publicznej Szkoły Podstawowej </a:t>
            </a:r>
            <a:br>
              <a:rPr lang="pl-PL" sz="32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pl-PL" sz="3200" dirty="0">
                <a:solidFill>
                  <a:schemeClr val="bg1"/>
                </a:solidFill>
                <a:latin typeface="Arial Black" panose="020B0A04020102020204" pitchFamily="34" charset="0"/>
                <a:cs typeface="Times New Roman" panose="02020603050405020304" pitchFamily="18" charset="0"/>
              </a:rPr>
              <a:t>w Wielkim Bukowcu</a:t>
            </a:r>
            <a:endParaRPr lang="en-GB" sz="3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30016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B3A754FA-AA93-4017-9033-A5FFCC7A0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Zobacz obraz źródłowy">
            <a:extLst>
              <a:ext uri="{FF2B5EF4-FFF2-40B4-BE49-F238E27FC236}">
                <a16:creationId xmlns:a16="http://schemas.microsoft.com/office/drawing/2014/main" xmlns="" id="{3941095F-5C45-46AE-963D-91C8A6F331FB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8D38A5C5-4E0D-40FE-9058-08C5A537894C}"/>
              </a:ext>
            </a:extLst>
          </p:cNvPr>
          <p:cNvSpPr txBox="1"/>
          <p:nvPr/>
        </p:nvSpPr>
        <p:spPr>
          <a:xfrm>
            <a:off x="190500" y="266701"/>
            <a:ext cx="11334750" cy="6154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	W roku 1993 wójt gminy Skórcz Pan Janusz Sala i radni gminy Skórcz podjęli decyzję o budowie nowego budynku PSP </a:t>
            </a:r>
            <a:b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Wielkim Bukowcu, by utworzyć ośmioklasową szkołę.</a:t>
            </a:r>
            <a:r>
              <a:rPr lang="pl-PL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Przewodniczącą Rady Gminy była wówczas Pani Teresa Nagórska, nauczycielka naszej szkoły. Radnym był nasz pan woźny Jerzy Kreja. Szkołę budowała przez 2 lata firma budowlana ze Starogardu ,,Koszałka”. Nowa szkoła piękniała w oczach, pracownicy szkoły do późnych godzin wieczornych pracowali, by miejsce nauki i pracy było jak najszybciej i jak najlepiej przygotowane. Przed uroczystością otwarcia nowego budynku rodzice, rolnicy włączyli się w porządkowanie terenu, w oka mgnieniu znikał drobny gruz. Uczniowie nie mogli doczekać </a:t>
            </a:r>
            <a:b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się nauki w nowych salach lekcyjnych. 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385028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obacz obraz źródłowy">
            <a:extLst>
              <a:ext uri="{FF2B5EF4-FFF2-40B4-BE49-F238E27FC236}">
                <a16:creationId xmlns:a16="http://schemas.microsoft.com/office/drawing/2014/main" xmlns="" id="{E9EE416A-CA3C-4F26-B000-92844C1D79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421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D20EE24-8B94-4413-99D2-EACDA953462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-193422"/>
            <a:ext cx="5076826" cy="3356456"/>
          </a:xfrm>
          <a:prstGeom prst="rect">
            <a:avLst/>
          </a:prstGeom>
        </p:spPr>
      </p:pic>
      <p:sp>
        <p:nvSpPr>
          <p:cNvPr id="6" name="AutoShape 2">
            <a:extLst>
              <a:ext uri="{FF2B5EF4-FFF2-40B4-BE49-F238E27FC236}">
                <a16:creationId xmlns:a16="http://schemas.microsoft.com/office/drawing/2014/main" xmlns="" id="{76E64938-F9C1-45E3-AF40-154DED29180E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9F34EE65-F86F-425B-8EB8-D8CD02F0AA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708" y="-193421"/>
            <a:ext cx="5788914" cy="4194563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3A8A22DE-1572-4D4C-A0AC-C12814B4F3A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622" y="3137747"/>
            <a:ext cx="5092447" cy="3720253"/>
          </a:xfrm>
          <a:prstGeom prst="rect">
            <a:avLst/>
          </a:prstGeom>
        </p:spPr>
      </p:pic>
      <p:sp>
        <p:nvSpPr>
          <p:cNvPr id="11" name="AutoShape 4">
            <a:extLst>
              <a:ext uri="{FF2B5EF4-FFF2-40B4-BE49-F238E27FC236}">
                <a16:creationId xmlns:a16="http://schemas.microsoft.com/office/drawing/2014/main" xmlns="" id="{D575B3E8-3F9D-4735-B3BD-307C12BF5F1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3" name="Obraz 12">
            <a:extLst>
              <a:ext uri="{FF2B5EF4-FFF2-40B4-BE49-F238E27FC236}">
                <a16:creationId xmlns:a16="http://schemas.microsoft.com/office/drawing/2014/main" xmlns="" id="{05829F43-B258-4270-B124-3B51AD0EA13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18708" y="3028950"/>
            <a:ext cx="5788914" cy="37778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272457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ACB9C9-1AD6-4A04-9EF2-367AEF2AA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DD51613-08B5-46C0-95CE-E957E3519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Zobacz obraz źródłowy">
            <a:extLst>
              <a:ext uri="{FF2B5EF4-FFF2-40B4-BE49-F238E27FC236}">
                <a16:creationId xmlns:a16="http://schemas.microsoft.com/office/drawing/2014/main" xmlns="" id="{213CE6B8-EDCD-4E78-B706-23307508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421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4E908CF9-B8DB-47A4-ACC8-5A5E79D384F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>
            <a:off x="446365" y="-222885"/>
            <a:ext cx="5570386" cy="3646170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CEADEC54-5D88-4350-9EB1-DF344567591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99782" y="461074"/>
            <a:ext cx="4517136" cy="6281928"/>
          </a:xfrm>
          <a:prstGeom prst="rect">
            <a:avLst/>
          </a:prstGeom>
        </p:spPr>
      </p:pic>
      <p:sp>
        <p:nvSpPr>
          <p:cNvPr id="9" name="AutoShape 2">
            <a:extLst>
              <a:ext uri="{FF2B5EF4-FFF2-40B4-BE49-F238E27FC236}">
                <a16:creationId xmlns:a16="http://schemas.microsoft.com/office/drawing/2014/main" xmlns="" id="{9337D315-CFA8-4040-9408-3C991FF0794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xmlns="" id="{55404D0C-1F94-4818-B923-3E81CBA4A7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0684" y="3051384"/>
            <a:ext cx="5570387" cy="3691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16696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F51ACC6C-1CD2-468B-9572-B8991F2C67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074" name="Picture 2" descr="Zobacz obraz źródłowy">
            <a:extLst>
              <a:ext uri="{FF2B5EF4-FFF2-40B4-BE49-F238E27FC236}">
                <a16:creationId xmlns:a16="http://schemas.microsoft.com/office/drawing/2014/main" xmlns="" id="{C25299E9-BFE2-4B9C-BBC8-FF298C7956E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2F148CE3-ADA6-49A8-9756-BEA9812B0616}"/>
              </a:ext>
            </a:extLst>
          </p:cNvPr>
          <p:cNvSpPr txBox="1"/>
          <p:nvPr/>
        </p:nvSpPr>
        <p:spPr>
          <a:xfrm>
            <a:off x="114300" y="365125"/>
            <a:ext cx="11801475" cy="62651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</a:t>
            </a:r>
            <a: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Uroczystości związane z oddaniem nowego budynku szkoły odbyły się 11 listopada 1995 roku. Uczestniczyli w nich przedstawiciele władz gminy Skórcz, przedstawiciele Kuratorium Oświaty w Gdańsku, nauczyciele, pracownicy szkoły, rodzice </a:t>
            </a:r>
            <a:b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uczniowie, a także społeczność lokalna. Nauka </a:t>
            </a:r>
            <a:b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nowym budynku PSP w Wielkim Bukowcu rozpoczęła </a:t>
            </a:r>
            <a:b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9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27 listopada 1995 roku</a:t>
            </a:r>
            <a: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Dyrektorem była wówczas Pani Barbara Szlagowska, nauczycielka matematyki. W starym budynku szkoły, w tamtym czasie, uczyła się jeszcze jedna klasa pani Elżbiety Małeckiej i przebywały dwa oddziały zerowe skupiające dzieci </a:t>
            </a:r>
            <a:b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</a:t>
            </a:r>
            <a:r>
              <a:rPr lang="pl-PL" sz="2900" b="1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Czarnegolasu</a:t>
            </a:r>
            <a: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Wielkiego i Nowego Bukowca oraz z Pączewa </a:t>
            </a:r>
            <a:b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9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 okolic. Pan Jurek Kreja stopniowo sadził krzewy, a uczniowie starszych klas-brzozy, które można dziś podziwiać. </a:t>
            </a:r>
            <a:endParaRPr lang="en-GB" sz="29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05587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Zobacz obraz źródłowy">
            <a:extLst>
              <a:ext uri="{FF2B5EF4-FFF2-40B4-BE49-F238E27FC236}">
                <a16:creationId xmlns:a16="http://schemas.microsoft.com/office/drawing/2014/main" xmlns="" id="{62EDB58A-1B68-421C-BD59-7DE45FD62B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193421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2">
            <a:extLst>
              <a:ext uri="{FF2B5EF4-FFF2-40B4-BE49-F238E27FC236}">
                <a16:creationId xmlns:a16="http://schemas.microsoft.com/office/drawing/2014/main" xmlns="" id="{6A9FDBCA-31A9-443A-A06A-70F354F4C16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85D60A04-1108-49F9-B443-5EAA08371B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8348" y="-221513"/>
            <a:ext cx="4900430" cy="3553802"/>
          </a:xfrm>
          <a:prstGeom prst="rect">
            <a:avLst/>
          </a:prstGeom>
        </p:spPr>
      </p:pic>
      <p:pic>
        <p:nvPicPr>
          <p:cNvPr id="8" name="Obraz 7">
            <a:extLst>
              <a:ext uri="{FF2B5EF4-FFF2-40B4-BE49-F238E27FC236}">
                <a16:creationId xmlns:a16="http://schemas.microsoft.com/office/drawing/2014/main" xmlns="" id="{E81EC159-160B-46CD-8AA3-0F8A2928544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48400" y="-200091"/>
            <a:ext cx="4648017" cy="3532380"/>
          </a:xfrm>
          <a:prstGeom prst="rect">
            <a:avLst/>
          </a:prstGeom>
        </p:spPr>
      </p:pic>
      <p:pic>
        <p:nvPicPr>
          <p:cNvPr id="10" name="Obraz 9">
            <a:extLst>
              <a:ext uri="{FF2B5EF4-FFF2-40B4-BE49-F238E27FC236}">
                <a16:creationId xmlns:a16="http://schemas.microsoft.com/office/drawing/2014/main" xmlns="" id="{7773FC90-0CED-4F23-A0ED-A835B5454F9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125253"/>
            <a:ext cx="5230986" cy="3760839"/>
          </a:xfrm>
          <a:prstGeom prst="rect">
            <a:avLst/>
          </a:prstGeom>
        </p:spPr>
      </p:pic>
      <p:pic>
        <p:nvPicPr>
          <p:cNvPr id="12" name="Obraz 11">
            <a:extLst>
              <a:ext uri="{FF2B5EF4-FFF2-40B4-BE49-F238E27FC236}">
                <a16:creationId xmlns:a16="http://schemas.microsoft.com/office/drawing/2014/main" xmlns="" id="{84D7BE54-B4F2-4EF2-BDE9-B7E38F2EC17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3226" y="3047665"/>
            <a:ext cx="5438774" cy="3838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875200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8ACB9C9-1AD6-4A04-9EF2-367AEF2AA0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5DD51613-08B5-46C0-95CE-E957E351996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2" descr="Zobacz obraz źródłowy">
            <a:extLst>
              <a:ext uri="{FF2B5EF4-FFF2-40B4-BE49-F238E27FC236}">
                <a16:creationId xmlns:a16="http://schemas.microsoft.com/office/drawing/2014/main" xmlns="" id="{213CE6B8-EDCD-4E78-B706-2330750895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168529"/>
            <a:ext cx="12192000" cy="70514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az 5">
            <a:extLst>
              <a:ext uri="{FF2B5EF4-FFF2-40B4-BE49-F238E27FC236}">
                <a16:creationId xmlns:a16="http://schemas.microsoft.com/office/drawing/2014/main" xmlns="" id="{3C64E3EC-DD79-4D4E-A6DA-DD6794A9997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62291" y="3873119"/>
            <a:ext cx="4448556" cy="2953512"/>
          </a:xfrm>
          <a:prstGeom prst="rect">
            <a:avLst/>
          </a:prstGeom>
        </p:spPr>
      </p:pic>
      <p:pic>
        <p:nvPicPr>
          <p:cNvPr id="2054" name="Picture 6">
            <a:extLst>
              <a:ext uri="{FF2B5EF4-FFF2-40B4-BE49-F238E27FC236}">
                <a16:creationId xmlns:a16="http://schemas.microsoft.com/office/drawing/2014/main" xmlns="" id="{9DD4ED65-74CC-4A63-87E4-3CA77176B1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50" y="2433638"/>
            <a:ext cx="3619500" cy="2714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7052752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4A7A7A-B442-425F-AA6D-6F240AE22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 descr="Zobacz obraz źródłowy">
            <a:extLst>
              <a:ext uri="{FF2B5EF4-FFF2-40B4-BE49-F238E27FC236}">
                <a16:creationId xmlns:a16="http://schemas.microsoft.com/office/drawing/2014/main" xmlns="" id="{7C63BEB2-9DC8-406A-AAE7-C7AD799020A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pole tekstowe 5">
            <a:extLst>
              <a:ext uri="{FF2B5EF4-FFF2-40B4-BE49-F238E27FC236}">
                <a16:creationId xmlns:a16="http://schemas.microsoft.com/office/drawing/2014/main" xmlns="" id="{15D2FF07-E9A4-4BEE-B3E7-FB3E6151220D}"/>
              </a:ext>
            </a:extLst>
          </p:cNvPr>
          <p:cNvSpPr txBox="1"/>
          <p:nvPr/>
        </p:nvSpPr>
        <p:spPr>
          <a:xfrm>
            <a:off x="295275" y="257175"/>
            <a:ext cx="11506200" cy="70768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       Lata, które minęły, naznaczone są pracą wielu ludzi: dyrektorów, nauczycieli, pracowników szkoły, którzy dokładali starań, aby kształcić i wychowywać całe zastępy młodych ludzi </a:t>
            </a:r>
            <a:b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pięknym budynku nowej szkoły. Niestety, czas mija i niektórzy </a:t>
            </a:r>
            <a:b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z naszej szkolnej braci (nauczyciele, pracownicy, uczniowie) odeszli na zawsze. Wspomnienie o nich pozostanie żywe </a:t>
            </a:r>
            <a:b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pamięci nas wszystkich. Przez okres 25 lat dyrektorami </a:t>
            </a:r>
            <a:b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 placówce byli: </a:t>
            </a:r>
            <a:r>
              <a:rPr lang="pl-PL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Pani Barbara Szlagowska, Pani Jolanta Małecka, Pani Katarzyna Błaszak, Pan Jarosław </a:t>
            </a:r>
            <a:r>
              <a:rPr lang="pl-PL" sz="2800" b="1" dirty="0" err="1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Wrzałka</a:t>
            </a:r>
            <a:r>
              <a:rPr lang="pl-PL" sz="2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jest obecnym gospodarzem szkoły.</a:t>
            </a: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Od 1995 roku szkoła była ośmioklasowa, </a:t>
            </a:r>
            <a:b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 lata uczyły się tu klasy gimnazjalne, od roku 2001 mamy szkołę </a:t>
            </a:r>
            <a:b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sześcioklasową z oddziałami przedszkolnymi.</a:t>
            </a:r>
            <a:r>
              <a:rPr lang="pl-PL" sz="2800" b="1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Wspomnijmy czas budowy szkoły, bowiem na tradycjach przeszłości budujemy przyszłość…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</a:pPr>
            <a:r>
              <a:rPr lang="pl-PL" sz="2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 </a:t>
            </a:r>
            <a:endParaRPr lang="en-GB" sz="2800" b="1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06640698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100</Words>
  <Application>Microsoft Office PowerPoint</Application>
  <PresentationFormat>Niestandardowy</PresentationFormat>
  <Paragraphs>36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   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Mariola Ciesielska</dc:creator>
  <cp:lastModifiedBy>Wiktor Dmisiewicz</cp:lastModifiedBy>
  <cp:revision>53</cp:revision>
  <dcterms:created xsi:type="dcterms:W3CDTF">2020-11-06T00:08:14Z</dcterms:created>
  <dcterms:modified xsi:type="dcterms:W3CDTF">2020-11-10T21:57:18Z</dcterms:modified>
</cp:coreProperties>
</file>